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rchivo Narrow Bold" panose="020B0604020202020204" charset="0"/>
      <p:regular r:id="rId13"/>
    </p:embeddedFont>
    <p:embeddedFont>
      <p:font typeface="Arial Bold" panose="020B0604020202020204" charset="0"/>
      <p:regular r:id="rId14"/>
    </p:embeddedFont>
    <p:embeddedFont>
      <p:font typeface="DM Sans Bold" panose="020B0604020202020204" charset="0"/>
      <p:regular r:id="rId15"/>
    </p:embeddedFont>
    <p:embeddedFont>
      <p:font typeface="Quicksand" panose="020B0604020202020204" charset="0"/>
      <p:regular r:id="rId16"/>
    </p:embeddedFont>
    <p:embeddedFont>
      <p:font typeface="Quicksand Bold" panose="020B0604020202020204" charset="0"/>
      <p:regular r:id="rId17"/>
    </p:embeddedFont>
    <p:embeddedFont>
      <p:font typeface="Telegraf"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1326" y="16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m 43" descr="Uma imagem contendo pessoa, mulher, pessoas, grupo&#10;&#10;O conteúdo gerado por IA pode estar incorreto.">
            <a:extLst>
              <a:ext uri="{FF2B5EF4-FFF2-40B4-BE49-F238E27FC236}">
                <a16:creationId xmlns:a16="http://schemas.microsoft.com/office/drawing/2014/main" id="{23D8AD56-FC76-6C70-0FCF-77BBE0732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descr="Uma imagem contendo Aplicativo&#10;&#10;O conteúdo gerado por IA pode estar incorreto.">
            <a:extLst>
              <a:ext uri="{FF2B5EF4-FFF2-40B4-BE49-F238E27FC236}">
                <a16:creationId xmlns:a16="http://schemas.microsoft.com/office/drawing/2014/main" id="{57996AEE-5A76-D7E7-E2E3-38CFA8F01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pt-BR"/>
          </a:p>
        </p:txBody>
      </p:sp>
      <p:pic>
        <p:nvPicPr>
          <p:cNvPr id="32" name="Imagem 31" descr="Texto&#10;&#10;O conteúdo gerado por IA pode estar incorreto.">
            <a:extLst>
              <a:ext uri="{FF2B5EF4-FFF2-40B4-BE49-F238E27FC236}">
                <a16:creationId xmlns:a16="http://schemas.microsoft.com/office/drawing/2014/main" id="{088AD19A-89FB-A609-0C0E-AE3D8CD9D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7EC2"/>
        </a:solidFill>
        <a:effectLst/>
      </p:bgPr>
    </p:bg>
    <p:spTree>
      <p:nvGrpSpPr>
        <p:cNvPr id="1" name=""/>
        <p:cNvGrpSpPr/>
        <p:nvPr/>
      </p:nvGrpSpPr>
      <p:grpSpPr>
        <a:xfrm>
          <a:off x="0" y="0"/>
          <a:ext cx="0" cy="0"/>
          <a:chOff x="0" y="0"/>
          <a:chExt cx="0" cy="0"/>
        </a:xfrm>
      </p:grpSpPr>
      <p:pic>
        <p:nvPicPr>
          <p:cNvPr id="49" name="Imagem 48" descr="Forma&#10;&#10;O conteúdo gerado por IA pode estar incorreto.">
            <a:extLst>
              <a:ext uri="{FF2B5EF4-FFF2-40B4-BE49-F238E27FC236}">
                <a16:creationId xmlns:a16="http://schemas.microsoft.com/office/drawing/2014/main" id="{7B1667F8-A94A-F13A-A908-F23113913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43" name="TextBox 43"/>
          <p:cNvSpPr txBox="1"/>
          <p:nvPr/>
        </p:nvSpPr>
        <p:spPr>
          <a:xfrm>
            <a:off x="1028700" y="2392606"/>
            <a:ext cx="11752124" cy="2167890"/>
          </a:xfrm>
          <a:prstGeom prst="rect">
            <a:avLst/>
          </a:prstGeom>
        </p:spPr>
        <p:txBody>
          <a:bodyPr lIns="0" tIns="0" rIns="0" bIns="0" rtlCol="0" anchor="t">
            <a:spAutoFit/>
          </a:bodyPr>
          <a:lstStyle/>
          <a:p>
            <a:pPr marL="0" lvl="0" indent="0" algn="l">
              <a:lnSpc>
                <a:spcPts val="7920"/>
              </a:lnSpc>
              <a:spcBef>
                <a:spcPct val="0"/>
              </a:spcBef>
            </a:pPr>
            <a:r>
              <a:rPr lang="en-US" sz="7200" b="1" spc="72">
                <a:solidFill>
                  <a:srgbClr val="FFFDFC"/>
                </a:solidFill>
                <a:latin typeface="Arial Bold"/>
                <a:ea typeface="Arial Bold"/>
                <a:cs typeface="Arial Bold"/>
                <a:sym typeface="Arial Bold"/>
              </a:rPr>
              <a:t>Título do trabalho a ser apresentado no evento</a:t>
            </a:r>
          </a:p>
        </p:txBody>
      </p:sp>
      <p:sp>
        <p:nvSpPr>
          <p:cNvPr id="44" name="TextBox 44"/>
          <p:cNvSpPr txBox="1"/>
          <p:nvPr/>
        </p:nvSpPr>
        <p:spPr>
          <a:xfrm>
            <a:off x="1151770" y="5257968"/>
            <a:ext cx="8230963" cy="453390"/>
          </a:xfrm>
          <a:prstGeom prst="rect">
            <a:avLst/>
          </a:prstGeom>
        </p:spPr>
        <p:txBody>
          <a:bodyPr lIns="0" tIns="0" rIns="0" bIns="0" rtlCol="0" anchor="t">
            <a:spAutoFit/>
          </a:bodyPr>
          <a:lstStyle/>
          <a:p>
            <a:pPr marL="0" lvl="0" indent="0" algn="l">
              <a:lnSpc>
                <a:spcPts val="3359"/>
              </a:lnSpc>
              <a:spcBef>
                <a:spcPct val="0"/>
              </a:spcBef>
            </a:pPr>
            <a:r>
              <a:rPr lang="en-US" sz="2400" b="1">
                <a:solidFill>
                  <a:srgbClr val="FFFDFC"/>
                </a:solidFill>
                <a:latin typeface="Arial Bold"/>
                <a:ea typeface="Arial Bold"/>
                <a:cs typeface="Arial Bold"/>
                <a:sym typeface="Arial Bold"/>
              </a:rPr>
              <a:t>Nome do(a) autor(a) - email@universidade.br</a:t>
            </a:r>
          </a:p>
        </p:txBody>
      </p:sp>
      <p:sp>
        <p:nvSpPr>
          <p:cNvPr id="45" name="TextBox 45"/>
          <p:cNvSpPr txBox="1"/>
          <p:nvPr/>
        </p:nvSpPr>
        <p:spPr>
          <a:xfrm>
            <a:off x="1151770" y="5729730"/>
            <a:ext cx="8230963" cy="453390"/>
          </a:xfrm>
          <a:prstGeom prst="rect">
            <a:avLst/>
          </a:prstGeom>
        </p:spPr>
        <p:txBody>
          <a:bodyPr lIns="0" tIns="0" rIns="0" bIns="0" rtlCol="0" anchor="t">
            <a:spAutoFit/>
          </a:bodyPr>
          <a:lstStyle/>
          <a:p>
            <a:pPr marL="0" lvl="0" indent="0" algn="l">
              <a:lnSpc>
                <a:spcPts val="3359"/>
              </a:lnSpc>
              <a:spcBef>
                <a:spcPct val="0"/>
              </a:spcBef>
            </a:pPr>
            <a:r>
              <a:rPr lang="en-US" sz="2399" b="1">
                <a:solidFill>
                  <a:srgbClr val="FFFDFC"/>
                </a:solidFill>
                <a:latin typeface="Arial Bold"/>
                <a:ea typeface="Arial Bold"/>
                <a:cs typeface="Arial Bold"/>
                <a:sym typeface="Arial Bold"/>
              </a:rPr>
              <a:t>Nome do(a) autor(a) - email@universidade.br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m 42" descr="Uma imagem contendo Aplicativo&#10;&#10;O conteúdo gerado por IA pode estar incorreto.">
            <a:extLst>
              <a:ext uri="{FF2B5EF4-FFF2-40B4-BE49-F238E27FC236}">
                <a16:creationId xmlns:a16="http://schemas.microsoft.com/office/drawing/2014/main" id="{3D286625-CFCA-39AA-D9AF-21E5DB94C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Freeform 2"/>
          <p:cNvSpPr/>
          <p:nvPr/>
        </p:nvSpPr>
        <p:spPr>
          <a:xfrm>
            <a:off x="-954994" y="298180"/>
            <a:ext cx="3454404" cy="3943894"/>
          </a:xfrm>
          <a:custGeom>
            <a:avLst/>
            <a:gdLst/>
            <a:ahLst/>
            <a:cxnLst/>
            <a:rect l="l" t="t" r="r" b="b"/>
            <a:pathLst>
              <a:path w="3454404" h="3943894">
                <a:moveTo>
                  <a:pt x="0" y="0"/>
                </a:moveTo>
                <a:lnTo>
                  <a:pt x="3454405" y="0"/>
                </a:lnTo>
                <a:lnTo>
                  <a:pt x="3454405" y="3943894"/>
                </a:lnTo>
                <a:lnTo>
                  <a:pt x="0" y="3943894"/>
                </a:lnTo>
                <a:lnTo>
                  <a:pt x="0" y="0"/>
                </a:lnTo>
                <a:close/>
              </a:path>
            </a:pathLst>
          </a:custGeom>
          <a:blipFill>
            <a:blip r:embed="rId3">
              <a:alphaModFix amt="18999"/>
            </a:blip>
            <a:stretch>
              <a:fillRect t="-39821" r="-584508" b="-45290"/>
            </a:stretch>
          </a:blipFill>
        </p:spPr>
        <p:txBody>
          <a:bodyPr/>
          <a:lstStyle/>
          <a:p>
            <a:endParaRPr lang="pt-BR"/>
          </a:p>
        </p:txBody>
      </p:sp>
      <p:sp>
        <p:nvSpPr>
          <p:cNvPr id="3" name="Freeform 3"/>
          <p:cNvSpPr/>
          <p:nvPr/>
        </p:nvSpPr>
        <p:spPr>
          <a:xfrm>
            <a:off x="10958677" y="2078546"/>
            <a:ext cx="6601313" cy="4400875"/>
          </a:xfrm>
          <a:custGeom>
            <a:avLst/>
            <a:gdLst/>
            <a:ahLst/>
            <a:cxnLst/>
            <a:rect l="l" t="t" r="r" b="b"/>
            <a:pathLst>
              <a:path w="6601313" h="4400875">
                <a:moveTo>
                  <a:pt x="0" y="0"/>
                </a:moveTo>
                <a:lnTo>
                  <a:pt x="6601312" y="0"/>
                </a:lnTo>
                <a:lnTo>
                  <a:pt x="6601312" y="4400875"/>
                </a:lnTo>
                <a:lnTo>
                  <a:pt x="0" y="4400875"/>
                </a:lnTo>
                <a:lnTo>
                  <a:pt x="0" y="0"/>
                </a:lnTo>
                <a:close/>
              </a:path>
            </a:pathLst>
          </a:custGeom>
          <a:blipFill>
            <a:blip r:embed="rId4"/>
            <a:stretch>
              <a:fillRect/>
            </a:stretch>
          </a:blipFill>
        </p:spPr>
        <p:txBody>
          <a:bodyPr/>
          <a:lstStyle/>
          <a:p>
            <a:endParaRPr lang="pt-BR"/>
          </a:p>
        </p:txBody>
      </p:sp>
      <p:sp>
        <p:nvSpPr>
          <p:cNvPr id="4" name="TextBox 4"/>
          <p:cNvSpPr txBox="1"/>
          <p:nvPr/>
        </p:nvSpPr>
        <p:spPr>
          <a:xfrm>
            <a:off x="1028700" y="3251457"/>
            <a:ext cx="8844301" cy="4213457"/>
          </a:xfrm>
          <a:prstGeom prst="rect">
            <a:avLst/>
          </a:prstGeom>
        </p:spPr>
        <p:txBody>
          <a:bodyPr lIns="0" tIns="0" rIns="0" bIns="0" rtlCol="0" anchor="t">
            <a:spAutoFit/>
          </a:bodyPr>
          <a:lstStyle/>
          <a:p>
            <a:pPr algn="l">
              <a:lnSpc>
                <a:spcPts val="4759"/>
              </a:lnSpc>
            </a:pPr>
            <a:r>
              <a:rPr lang="en-US" sz="2799" spc="58">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id="5" name="TextBox 5"/>
          <p:cNvSpPr txBox="1"/>
          <p:nvPr/>
        </p:nvSpPr>
        <p:spPr>
          <a:xfrm>
            <a:off x="1028700" y="2002346"/>
            <a:ext cx="7128204" cy="1126046"/>
          </a:xfrm>
          <a:prstGeom prst="rect">
            <a:avLst/>
          </a:prstGeom>
        </p:spPr>
        <p:txBody>
          <a:bodyPr lIns="0" tIns="0" rIns="0" bIns="0" rtlCol="0" anchor="t">
            <a:spAutoFit/>
          </a:bodyPr>
          <a:lstStyle/>
          <a:p>
            <a:pPr marL="0" lvl="0" indent="0" algn="l">
              <a:lnSpc>
                <a:spcPts val="7606"/>
              </a:lnSpc>
              <a:spcBef>
                <a:spcPct val="0"/>
              </a:spcBef>
            </a:pPr>
            <a:r>
              <a:rPr lang="en-US" sz="6915" b="1" spc="318">
                <a:solidFill>
                  <a:srgbClr val="06487E"/>
                </a:solidFill>
                <a:latin typeface="Arial Bold"/>
                <a:ea typeface="Arial Bold"/>
                <a:cs typeface="Arial Bold"/>
                <a:sym typeface="Arial Bold"/>
              </a:rPr>
              <a:t>Titulo</a:t>
            </a:r>
          </a:p>
        </p:txBody>
      </p:sp>
      <p:sp>
        <p:nvSpPr>
          <p:cNvPr id="6" name="TextBox 6"/>
          <p:cNvSpPr txBox="1"/>
          <p:nvPr/>
        </p:nvSpPr>
        <p:spPr>
          <a:xfrm>
            <a:off x="10958677" y="6905068"/>
            <a:ext cx="6601313" cy="1506425"/>
          </a:xfrm>
          <a:prstGeom prst="rect">
            <a:avLst/>
          </a:prstGeom>
        </p:spPr>
        <p:txBody>
          <a:bodyPr lIns="0" tIns="0" rIns="0" bIns="0" rtlCol="0" anchor="t">
            <a:spAutoFit/>
          </a:bodyPr>
          <a:lstStyle/>
          <a:p>
            <a:pPr algn="l">
              <a:lnSpc>
                <a:spcPts val="1656"/>
              </a:lnSpc>
              <a:spcBef>
                <a:spcPct val="0"/>
              </a:spcBef>
            </a:pPr>
            <a:r>
              <a:rPr lang="en-US" sz="1577" b="1" spc="100">
                <a:solidFill>
                  <a:srgbClr val="000000"/>
                </a:solidFill>
                <a:latin typeface="Arial Bold"/>
                <a:ea typeface="Arial Bold"/>
                <a:cs typeface="Arial Bold"/>
                <a:sym typeface="Arial Bold"/>
              </a:rPr>
              <a:t>#PraTodosVerem.</a:t>
            </a:r>
            <a:r>
              <a:rPr lang="en-US" sz="1577" spc="100">
                <a:solidFill>
                  <a:srgbClr val="000000"/>
                </a:solidFill>
                <a:latin typeface="Arial"/>
                <a:ea typeface="Arial"/>
                <a:cs typeface="Arial"/>
                <a:sym typeface="Arial"/>
              </a:rPr>
              <a:t> A imagem mostra o pesquisador deste artigo de pé em frente a um grupo de pessoas, em uma apresentação ou workshop. Ele segura um tablet enquanto fala. Esta vestindo  um suéter laranja com detalhes brancos e calça verde escura. Na parede atrás dele, há uma projeção com o número "01" em azul, junto com um texto que menciona os resultados de sua pesquisa.</a:t>
            </a:r>
          </a:p>
        </p:txBody>
      </p:sp>
      <p:sp>
        <p:nvSpPr>
          <p:cNvPr id="7" name="TextBox 7"/>
          <p:cNvSpPr txBox="1"/>
          <p:nvPr/>
        </p:nvSpPr>
        <p:spPr>
          <a:xfrm>
            <a:off x="15975468" y="9214056"/>
            <a:ext cx="1283832" cy="362028"/>
          </a:xfrm>
          <a:prstGeom prst="rect">
            <a:avLst/>
          </a:prstGeom>
        </p:spPr>
        <p:txBody>
          <a:bodyPr lIns="0" tIns="0" rIns="0" bIns="0" rtlCol="0" anchor="t">
            <a:spAutoFit/>
          </a:bodyPr>
          <a:lstStyle/>
          <a:p>
            <a:pPr algn="r">
              <a:lnSpc>
                <a:spcPts val="2629"/>
              </a:lnSpc>
            </a:pPr>
            <a:r>
              <a:rPr lang="en-US" sz="2504" b="1" spc="160">
                <a:solidFill>
                  <a:srgbClr val="11203F"/>
                </a:solidFill>
                <a:latin typeface="Archivo Narrow Bold"/>
                <a:ea typeface="Archivo Narrow Bold"/>
                <a:cs typeface="Archivo Narrow Bold"/>
                <a:sym typeface="Archivo Narrow Bold"/>
              </a:rPr>
              <a:t>PAGE 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m 45" descr="Uma imagem contendo Aplicativo&#10;&#10;O conteúdo gerado por IA pode estar incorreto.">
            <a:extLst>
              <a:ext uri="{FF2B5EF4-FFF2-40B4-BE49-F238E27FC236}">
                <a16:creationId xmlns:a16="http://schemas.microsoft.com/office/drawing/2014/main" id="{F69A7B89-3A68-9593-BE7B-388272062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2"/>
          <p:cNvSpPr txBox="1"/>
          <p:nvPr/>
        </p:nvSpPr>
        <p:spPr>
          <a:xfrm>
            <a:off x="15975468" y="9214056"/>
            <a:ext cx="1283832" cy="362028"/>
          </a:xfrm>
          <a:prstGeom prst="rect">
            <a:avLst/>
          </a:prstGeom>
        </p:spPr>
        <p:txBody>
          <a:bodyPr lIns="0" tIns="0" rIns="0" bIns="0" rtlCol="0" anchor="t">
            <a:spAutoFit/>
          </a:bodyPr>
          <a:lstStyle/>
          <a:p>
            <a:pPr algn="r">
              <a:lnSpc>
                <a:spcPts val="2629"/>
              </a:lnSpc>
            </a:pPr>
            <a:r>
              <a:rPr lang="en-US" sz="2504" b="1" spc="160">
                <a:solidFill>
                  <a:srgbClr val="11203F"/>
                </a:solidFill>
                <a:latin typeface="Archivo Narrow Bold"/>
                <a:ea typeface="Archivo Narrow Bold"/>
                <a:cs typeface="Archivo Narrow Bold"/>
                <a:sym typeface="Archivo Narrow Bold"/>
              </a:rPr>
              <a:t>PAGE 04</a:t>
            </a:r>
          </a:p>
        </p:txBody>
      </p:sp>
      <p:grpSp>
        <p:nvGrpSpPr>
          <p:cNvPr id="3" name="Group 3"/>
          <p:cNvGrpSpPr/>
          <p:nvPr/>
        </p:nvGrpSpPr>
        <p:grpSpPr>
          <a:xfrm>
            <a:off x="1028700" y="3380202"/>
            <a:ext cx="8264089" cy="804308"/>
            <a:chOff x="0" y="0"/>
            <a:chExt cx="2865009" cy="278839"/>
          </a:xfrm>
        </p:grpSpPr>
        <p:sp>
          <p:nvSpPr>
            <p:cNvPr id="4" name="Freeform 4"/>
            <p:cNvSpPr/>
            <p:nvPr/>
          </p:nvSpPr>
          <p:spPr>
            <a:xfrm>
              <a:off x="0" y="0"/>
              <a:ext cx="2865009" cy="278839"/>
            </a:xfrm>
            <a:custGeom>
              <a:avLst/>
              <a:gdLst/>
              <a:ahLst/>
              <a:cxnLst/>
              <a:rect l="l" t="t" r="r" b="b"/>
              <a:pathLst>
                <a:path w="2865009" h="278839">
                  <a:moveTo>
                    <a:pt x="47778" y="0"/>
                  </a:moveTo>
                  <a:lnTo>
                    <a:pt x="2817232" y="0"/>
                  </a:lnTo>
                  <a:cubicBezTo>
                    <a:pt x="2843619" y="0"/>
                    <a:pt x="2865009" y="21391"/>
                    <a:pt x="2865009" y="47778"/>
                  </a:cubicBezTo>
                  <a:lnTo>
                    <a:pt x="2865009" y="231061"/>
                  </a:lnTo>
                  <a:cubicBezTo>
                    <a:pt x="2865009" y="243733"/>
                    <a:pt x="2859976" y="255885"/>
                    <a:pt x="2851016" y="264845"/>
                  </a:cubicBezTo>
                  <a:cubicBezTo>
                    <a:pt x="2842056" y="273805"/>
                    <a:pt x="2829903" y="278839"/>
                    <a:pt x="2817232" y="278839"/>
                  </a:cubicBezTo>
                  <a:lnTo>
                    <a:pt x="47778" y="278839"/>
                  </a:lnTo>
                  <a:cubicBezTo>
                    <a:pt x="35106" y="278839"/>
                    <a:pt x="22954" y="273805"/>
                    <a:pt x="13994" y="264845"/>
                  </a:cubicBezTo>
                  <a:cubicBezTo>
                    <a:pt x="5034" y="255885"/>
                    <a:pt x="0" y="243733"/>
                    <a:pt x="0" y="231061"/>
                  </a:cubicBezTo>
                  <a:lnTo>
                    <a:pt x="0" y="47778"/>
                  </a:lnTo>
                  <a:cubicBezTo>
                    <a:pt x="0" y="35106"/>
                    <a:pt x="5034" y="22954"/>
                    <a:pt x="13994" y="13994"/>
                  </a:cubicBezTo>
                  <a:cubicBezTo>
                    <a:pt x="22954" y="5034"/>
                    <a:pt x="35106" y="0"/>
                    <a:pt x="47778" y="0"/>
                  </a:cubicBezTo>
                  <a:close/>
                </a:path>
              </a:pathLst>
            </a:custGeom>
            <a:solidFill>
              <a:srgbClr val="1A8871"/>
            </a:solidFill>
          </p:spPr>
          <p:txBody>
            <a:bodyPr/>
            <a:lstStyle/>
            <a:p>
              <a:endParaRPr lang="pt-BR"/>
            </a:p>
          </p:txBody>
        </p:sp>
        <p:sp>
          <p:nvSpPr>
            <p:cNvPr id="5" name="TextBox 5"/>
            <p:cNvSpPr txBox="1"/>
            <p:nvPr/>
          </p:nvSpPr>
          <p:spPr>
            <a:xfrm>
              <a:off x="0" y="-38100"/>
              <a:ext cx="2865009" cy="31693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808714" y="1761850"/>
            <a:ext cx="6549646" cy="4425105"/>
          </a:xfrm>
          <a:custGeom>
            <a:avLst/>
            <a:gdLst/>
            <a:ahLst/>
            <a:cxnLst/>
            <a:rect l="l" t="t" r="r" b="b"/>
            <a:pathLst>
              <a:path w="6549646" h="4425105">
                <a:moveTo>
                  <a:pt x="0" y="0"/>
                </a:moveTo>
                <a:lnTo>
                  <a:pt x="6549647" y="0"/>
                </a:lnTo>
                <a:lnTo>
                  <a:pt x="6549647" y="4425105"/>
                </a:lnTo>
                <a:lnTo>
                  <a:pt x="0" y="4425105"/>
                </a:lnTo>
                <a:lnTo>
                  <a:pt x="0" y="0"/>
                </a:lnTo>
                <a:close/>
              </a:path>
            </a:pathLst>
          </a:custGeom>
          <a:blipFill>
            <a:blip r:embed="rId3"/>
            <a:stretch>
              <a:fillRect/>
            </a:stretch>
          </a:blipFill>
        </p:spPr>
        <p:txBody>
          <a:bodyPr/>
          <a:lstStyle/>
          <a:p>
            <a:endParaRPr lang="pt-BR"/>
          </a:p>
        </p:txBody>
      </p:sp>
      <p:sp>
        <p:nvSpPr>
          <p:cNvPr id="7" name="TextBox 7"/>
          <p:cNvSpPr txBox="1"/>
          <p:nvPr/>
        </p:nvSpPr>
        <p:spPr>
          <a:xfrm>
            <a:off x="1028700" y="4390626"/>
            <a:ext cx="8264089" cy="3606547"/>
          </a:xfrm>
          <a:prstGeom prst="rect">
            <a:avLst/>
          </a:prstGeom>
        </p:spPr>
        <p:txBody>
          <a:bodyPr lIns="0" tIns="0" rIns="0" bIns="0" rtlCol="0" anchor="t">
            <a:spAutoFit/>
          </a:bodyPr>
          <a:lstStyle/>
          <a:p>
            <a:pPr algn="just">
              <a:lnSpc>
                <a:spcPts val="5711"/>
              </a:lnSpc>
            </a:pPr>
            <a:r>
              <a:rPr lang="en-US" sz="2799" spc="-72">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Box 8"/>
          <p:cNvSpPr txBox="1"/>
          <p:nvPr/>
        </p:nvSpPr>
        <p:spPr>
          <a:xfrm>
            <a:off x="1365330" y="3521739"/>
            <a:ext cx="7590829" cy="471566"/>
          </a:xfrm>
          <a:prstGeom prst="rect">
            <a:avLst/>
          </a:prstGeom>
        </p:spPr>
        <p:txBody>
          <a:bodyPr lIns="0" tIns="0" rIns="0" bIns="0" rtlCol="0" anchor="t">
            <a:spAutoFit/>
          </a:bodyPr>
          <a:lstStyle/>
          <a:p>
            <a:pPr marL="0" lvl="0" indent="0" algn="ctr">
              <a:lnSpc>
                <a:spcPts val="3963"/>
              </a:lnSpc>
              <a:spcBef>
                <a:spcPct val="0"/>
              </a:spcBef>
            </a:pPr>
            <a:r>
              <a:rPr lang="en-US" sz="2830" b="1">
                <a:solidFill>
                  <a:srgbClr val="FFFFFF"/>
                </a:solidFill>
                <a:latin typeface="Quicksand Bold"/>
                <a:ea typeface="Quicksand Bold"/>
                <a:cs typeface="Quicksand Bold"/>
                <a:sym typeface="Quicksand Bold"/>
              </a:rPr>
              <a:t>Insira uma frase em destaque do seu texto</a:t>
            </a:r>
          </a:p>
        </p:txBody>
      </p:sp>
      <p:sp>
        <p:nvSpPr>
          <p:cNvPr id="9" name="TextBox 9"/>
          <p:cNvSpPr txBox="1"/>
          <p:nvPr/>
        </p:nvSpPr>
        <p:spPr>
          <a:xfrm>
            <a:off x="1028700" y="1676125"/>
            <a:ext cx="8115300" cy="1301750"/>
          </a:xfrm>
          <a:prstGeom prst="rect">
            <a:avLst/>
          </a:prstGeom>
        </p:spPr>
        <p:txBody>
          <a:bodyPr lIns="0" tIns="0" rIns="0" bIns="0" rtlCol="0" anchor="t">
            <a:spAutoFit/>
          </a:bodyPr>
          <a:lstStyle/>
          <a:p>
            <a:pPr marL="0" lvl="0" indent="0" algn="l">
              <a:lnSpc>
                <a:spcPts val="8800"/>
              </a:lnSpc>
              <a:spcBef>
                <a:spcPct val="0"/>
              </a:spcBef>
            </a:pPr>
            <a:r>
              <a:rPr lang="en-US" sz="8000" b="1" spc="368">
                <a:solidFill>
                  <a:srgbClr val="06487E"/>
                </a:solidFill>
                <a:latin typeface="Arial Bold"/>
                <a:ea typeface="Arial Bold"/>
                <a:cs typeface="Arial Bold"/>
                <a:sym typeface="Arial Bold"/>
              </a:rPr>
              <a:t>Titulo</a:t>
            </a:r>
          </a:p>
        </p:txBody>
      </p:sp>
      <p:sp>
        <p:nvSpPr>
          <p:cNvPr id="10" name="TextBox 10"/>
          <p:cNvSpPr txBox="1"/>
          <p:nvPr/>
        </p:nvSpPr>
        <p:spPr>
          <a:xfrm>
            <a:off x="10808714" y="6510875"/>
            <a:ext cx="6601313" cy="2344625"/>
          </a:xfrm>
          <a:prstGeom prst="rect">
            <a:avLst/>
          </a:prstGeom>
        </p:spPr>
        <p:txBody>
          <a:bodyPr lIns="0" tIns="0" rIns="0" bIns="0" rtlCol="0" anchor="t">
            <a:spAutoFit/>
          </a:bodyPr>
          <a:lstStyle/>
          <a:p>
            <a:pPr algn="l">
              <a:lnSpc>
                <a:spcPts val="1656"/>
              </a:lnSpc>
              <a:spcBef>
                <a:spcPct val="0"/>
              </a:spcBef>
            </a:pPr>
            <a:r>
              <a:rPr lang="en-US" sz="1577" b="1" spc="100">
                <a:solidFill>
                  <a:srgbClr val="000000"/>
                </a:solidFill>
                <a:latin typeface="Arial Bold"/>
                <a:ea typeface="Arial Bold"/>
                <a:cs typeface="Arial Bold"/>
                <a:sym typeface="Arial Bold"/>
              </a:rPr>
              <a:t>#PraTodosVerem.</a:t>
            </a:r>
            <a:r>
              <a:rPr lang="en-US" sz="1577" spc="100">
                <a:solidFill>
                  <a:srgbClr val="000000"/>
                </a:solidFill>
                <a:latin typeface="Arial"/>
                <a:ea typeface="Arial"/>
                <a:cs typeface="Arial"/>
                <a:sym typeface="Arial"/>
              </a:rPr>
              <a:t> A imagem mostra uma folha de papel com um gráfico de barras colorido e uma linha de tendência em vermelho. O gráfico tem barras de três cores (azul, vermelho e verde) que representam diferentes categorias de dados em vários eixos. Ao redor da folha, estão dispostos alguns itens sobre uma mesa de madeira escura: à esquerda, há um smartphone com a tela acesa; à direita, um par de óculos; acima dos óculos, uma lupa; e, à direita, uma caneta preta de tinta gel. A disposição dos objetos e o gráfico indicam uma cena de trabalho ou análise de dados, sugerindo concentração e estudo detalhado de informações..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m 44" descr="Uma imagem contendo Aplicativo&#10;&#10;O conteúdo gerado por IA pode estar incorreto.">
            <a:extLst>
              <a:ext uri="{FF2B5EF4-FFF2-40B4-BE49-F238E27FC236}">
                <a16:creationId xmlns:a16="http://schemas.microsoft.com/office/drawing/2014/main" id="{6E164C71-1733-F259-9693-6CF6E7B1E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Freeform 2"/>
          <p:cNvSpPr/>
          <p:nvPr/>
        </p:nvSpPr>
        <p:spPr>
          <a:xfrm>
            <a:off x="2900964" y="4225747"/>
            <a:ext cx="1581510" cy="1666342"/>
          </a:xfrm>
          <a:custGeom>
            <a:avLst/>
            <a:gdLst/>
            <a:ahLst/>
            <a:cxnLst/>
            <a:rect l="l" t="t" r="r" b="b"/>
            <a:pathLst>
              <a:path w="1581510" h="1666342">
                <a:moveTo>
                  <a:pt x="0" y="0"/>
                </a:moveTo>
                <a:lnTo>
                  <a:pt x="1581510" y="0"/>
                </a:lnTo>
                <a:lnTo>
                  <a:pt x="1581510" y="1666343"/>
                </a:lnTo>
                <a:lnTo>
                  <a:pt x="0" y="16663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3" name="Freeform 3"/>
          <p:cNvSpPr/>
          <p:nvPr/>
        </p:nvSpPr>
        <p:spPr>
          <a:xfrm>
            <a:off x="8203312" y="3968750"/>
            <a:ext cx="1881376" cy="1923340"/>
          </a:xfrm>
          <a:custGeom>
            <a:avLst/>
            <a:gdLst/>
            <a:ahLst/>
            <a:cxnLst/>
            <a:rect l="l" t="t" r="r" b="b"/>
            <a:pathLst>
              <a:path w="1881376" h="1923340">
                <a:moveTo>
                  <a:pt x="0" y="0"/>
                </a:moveTo>
                <a:lnTo>
                  <a:pt x="1881376" y="0"/>
                </a:lnTo>
                <a:lnTo>
                  <a:pt x="1881376" y="1923340"/>
                </a:lnTo>
                <a:lnTo>
                  <a:pt x="0" y="1923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4" name="Freeform 4"/>
          <p:cNvSpPr/>
          <p:nvPr/>
        </p:nvSpPr>
        <p:spPr>
          <a:xfrm>
            <a:off x="13270788" y="3968750"/>
            <a:ext cx="1923340" cy="1923340"/>
          </a:xfrm>
          <a:custGeom>
            <a:avLst/>
            <a:gdLst/>
            <a:ahLst/>
            <a:cxnLst/>
            <a:rect l="l" t="t" r="r" b="b"/>
            <a:pathLst>
              <a:path w="1923340" h="1923340">
                <a:moveTo>
                  <a:pt x="0" y="0"/>
                </a:moveTo>
                <a:lnTo>
                  <a:pt x="1923340" y="0"/>
                </a:lnTo>
                <a:lnTo>
                  <a:pt x="1923340" y="1923340"/>
                </a:lnTo>
                <a:lnTo>
                  <a:pt x="0" y="19233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sp>
        <p:nvSpPr>
          <p:cNvPr id="5" name="TextBox 5"/>
          <p:cNvSpPr txBox="1"/>
          <p:nvPr/>
        </p:nvSpPr>
        <p:spPr>
          <a:xfrm>
            <a:off x="1278663" y="6234621"/>
            <a:ext cx="4826112" cy="1109411"/>
          </a:xfrm>
          <a:prstGeom prst="rect">
            <a:avLst/>
          </a:prstGeom>
        </p:spPr>
        <p:txBody>
          <a:bodyPr lIns="0" tIns="0" rIns="0" bIns="0" rtlCol="0" anchor="t">
            <a:spAutoFit/>
          </a:bodyPr>
          <a:lstStyle/>
          <a:p>
            <a:pPr algn="ctr">
              <a:lnSpc>
                <a:spcPts val="2885"/>
              </a:lnSpc>
            </a:pPr>
            <a:r>
              <a:rPr lang="en-US" sz="2061">
                <a:solidFill>
                  <a:srgbClr val="000000"/>
                </a:solidFill>
                <a:latin typeface="Telegraf"/>
                <a:ea typeface="Telegraf"/>
                <a:cs typeface="Telegraf"/>
                <a:sym typeface="Telegraf"/>
              </a:rPr>
              <a:t>Lorem ipsum dolor sit amet. Sit animi</a:t>
            </a:r>
          </a:p>
          <a:p>
            <a:pPr algn="ctr">
              <a:lnSpc>
                <a:spcPts val="2885"/>
              </a:lnSpc>
            </a:pPr>
            <a:r>
              <a:rPr lang="en-US" sz="2061">
                <a:solidFill>
                  <a:srgbClr val="000000"/>
                </a:solidFill>
                <a:latin typeface="Telegraf"/>
                <a:ea typeface="Telegraf"/>
                <a:cs typeface="Telegraf"/>
                <a:sym typeface="Telegraf"/>
              </a:rPr>
              <a:t> possimus est culpa distinctio ut</a:t>
            </a:r>
          </a:p>
          <a:p>
            <a:pPr algn="ctr">
              <a:lnSpc>
                <a:spcPts val="2885"/>
              </a:lnSpc>
            </a:pPr>
            <a:r>
              <a:rPr lang="en-US" sz="2061">
                <a:solidFill>
                  <a:srgbClr val="000000"/>
                </a:solidFill>
                <a:latin typeface="Telegraf"/>
                <a:ea typeface="Telegraf"/>
                <a:cs typeface="Telegraf"/>
                <a:sym typeface="Telegraf"/>
              </a:rPr>
              <a:t>omnis voluptate et fuga quidem. </a:t>
            </a:r>
          </a:p>
        </p:txBody>
      </p:sp>
      <p:sp>
        <p:nvSpPr>
          <p:cNvPr id="6" name="TextBox 6"/>
          <p:cNvSpPr txBox="1"/>
          <p:nvPr/>
        </p:nvSpPr>
        <p:spPr>
          <a:xfrm>
            <a:off x="6549033" y="6234621"/>
            <a:ext cx="4826112" cy="1109411"/>
          </a:xfrm>
          <a:prstGeom prst="rect">
            <a:avLst/>
          </a:prstGeom>
        </p:spPr>
        <p:txBody>
          <a:bodyPr lIns="0" tIns="0" rIns="0" bIns="0" rtlCol="0" anchor="t">
            <a:spAutoFit/>
          </a:bodyPr>
          <a:lstStyle/>
          <a:p>
            <a:pPr algn="ctr">
              <a:lnSpc>
                <a:spcPts val="2885"/>
              </a:lnSpc>
            </a:pPr>
            <a:r>
              <a:rPr lang="en-US" sz="2061">
                <a:solidFill>
                  <a:srgbClr val="000000"/>
                </a:solidFill>
                <a:latin typeface="Telegraf"/>
                <a:ea typeface="Telegraf"/>
                <a:cs typeface="Telegraf"/>
                <a:sym typeface="Telegraf"/>
              </a:rPr>
              <a:t>Lorem ipsum dolor sit amet. Sit animi</a:t>
            </a:r>
          </a:p>
          <a:p>
            <a:pPr algn="ctr">
              <a:lnSpc>
                <a:spcPts val="2885"/>
              </a:lnSpc>
            </a:pPr>
            <a:r>
              <a:rPr lang="en-US" sz="2061">
                <a:solidFill>
                  <a:srgbClr val="000000"/>
                </a:solidFill>
                <a:latin typeface="Telegraf"/>
                <a:ea typeface="Telegraf"/>
                <a:cs typeface="Telegraf"/>
                <a:sym typeface="Telegraf"/>
              </a:rPr>
              <a:t> possimus est culpa distinctio ut</a:t>
            </a:r>
          </a:p>
          <a:p>
            <a:pPr algn="ctr">
              <a:lnSpc>
                <a:spcPts val="2885"/>
              </a:lnSpc>
            </a:pPr>
            <a:r>
              <a:rPr lang="en-US" sz="2061">
                <a:solidFill>
                  <a:srgbClr val="000000"/>
                </a:solidFill>
                <a:latin typeface="Telegraf"/>
                <a:ea typeface="Telegraf"/>
                <a:cs typeface="Telegraf"/>
                <a:sym typeface="Telegraf"/>
              </a:rPr>
              <a:t>omnis voluptate et fuga quidem. </a:t>
            </a:r>
          </a:p>
        </p:txBody>
      </p:sp>
      <p:sp>
        <p:nvSpPr>
          <p:cNvPr id="7" name="TextBox 7"/>
          <p:cNvSpPr txBox="1"/>
          <p:nvPr/>
        </p:nvSpPr>
        <p:spPr>
          <a:xfrm>
            <a:off x="11819402" y="6234621"/>
            <a:ext cx="4826112" cy="1109411"/>
          </a:xfrm>
          <a:prstGeom prst="rect">
            <a:avLst/>
          </a:prstGeom>
        </p:spPr>
        <p:txBody>
          <a:bodyPr lIns="0" tIns="0" rIns="0" bIns="0" rtlCol="0" anchor="t">
            <a:spAutoFit/>
          </a:bodyPr>
          <a:lstStyle/>
          <a:p>
            <a:pPr algn="ctr">
              <a:lnSpc>
                <a:spcPts val="2885"/>
              </a:lnSpc>
            </a:pPr>
            <a:r>
              <a:rPr lang="en-US" sz="2061">
                <a:solidFill>
                  <a:srgbClr val="000000"/>
                </a:solidFill>
                <a:latin typeface="Telegraf"/>
                <a:ea typeface="Telegraf"/>
                <a:cs typeface="Telegraf"/>
                <a:sym typeface="Telegraf"/>
              </a:rPr>
              <a:t>Lorem ipsum dolor sit amet. Sit animi</a:t>
            </a:r>
          </a:p>
          <a:p>
            <a:pPr algn="ctr">
              <a:lnSpc>
                <a:spcPts val="2885"/>
              </a:lnSpc>
            </a:pPr>
            <a:r>
              <a:rPr lang="en-US" sz="2061">
                <a:solidFill>
                  <a:srgbClr val="000000"/>
                </a:solidFill>
                <a:latin typeface="Telegraf"/>
                <a:ea typeface="Telegraf"/>
                <a:cs typeface="Telegraf"/>
                <a:sym typeface="Telegraf"/>
              </a:rPr>
              <a:t> possimus est culpa distinctio ut</a:t>
            </a:r>
          </a:p>
          <a:p>
            <a:pPr algn="ctr">
              <a:lnSpc>
                <a:spcPts val="2885"/>
              </a:lnSpc>
            </a:pPr>
            <a:r>
              <a:rPr lang="en-US" sz="2061">
                <a:solidFill>
                  <a:srgbClr val="000000"/>
                </a:solidFill>
                <a:latin typeface="Telegraf"/>
                <a:ea typeface="Telegraf"/>
                <a:cs typeface="Telegraf"/>
                <a:sym typeface="Telegraf"/>
              </a:rPr>
              <a:t>omnis voluptate et fuga quidem. </a:t>
            </a:r>
          </a:p>
        </p:txBody>
      </p:sp>
      <p:sp>
        <p:nvSpPr>
          <p:cNvPr id="8" name="TextBox 8"/>
          <p:cNvSpPr txBox="1"/>
          <p:nvPr/>
        </p:nvSpPr>
        <p:spPr>
          <a:xfrm>
            <a:off x="1028700" y="1676125"/>
            <a:ext cx="8115300" cy="1301750"/>
          </a:xfrm>
          <a:prstGeom prst="rect">
            <a:avLst/>
          </a:prstGeom>
        </p:spPr>
        <p:txBody>
          <a:bodyPr lIns="0" tIns="0" rIns="0" bIns="0" rtlCol="0" anchor="t">
            <a:spAutoFit/>
          </a:bodyPr>
          <a:lstStyle/>
          <a:p>
            <a:pPr marL="0" lvl="0" indent="0" algn="l">
              <a:lnSpc>
                <a:spcPts val="8800"/>
              </a:lnSpc>
              <a:spcBef>
                <a:spcPct val="0"/>
              </a:spcBef>
            </a:pPr>
            <a:r>
              <a:rPr lang="en-US" sz="8000" b="1" spc="368">
                <a:solidFill>
                  <a:srgbClr val="06487E"/>
                </a:solidFill>
                <a:latin typeface="Arial Bold"/>
                <a:ea typeface="Arial Bold"/>
                <a:cs typeface="Arial Bold"/>
                <a:sym typeface="Arial Bold"/>
              </a:rPr>
              <a:t>Titulo</a:t>
            </a:r>
          </a:p>
        </p:txBody>
      </p:sp>
      <p:sp>
        <p:nvSpPr>
          <p:cNvPr id="9" name="TextBox 9"/>
          <p:cNvSpPr txBox="1"/>
          <p:nvPr/>
        </p:nvSpPr>
        <p:spPr>
          <a:xfrm>
            <a:off x="15975468" y="9214056"/>
            <a:ext cx="1283832" cy="362028"/>
          </a:xfrm>
          <a:prstGeom prst="rect">
            <a:avLst/>
          </a:prstGeom>
        </p:spPr>
        <p:txBody>
          <a:bodyPr lIns="0" tIns="0" rIns="0" bIns="0" rtlCol="0" anchor="t">
            <a:spAutoFit/>
          </a:bodyPr>
          <a:lstStyle/>
          <a:p>
            <a:pPr algn="r">
              <a:lnSpc>
                <a:spcPts val="2629"/>
              </a:lnSpc>
            </a:pPr>
            <a:r>
              <a:rPr lang="en-US" sz="2504" b="1" spc="160">
                <a:solidFill>
                  <a:srgbClr val="11203F"/>
                </a:solidFill>
                <a:latin typeface="Archivo Narrow Bold"/>
                <a:ea typeface="Archivo Narrow Bold"/>
                <a:cs typeface="Archivo Narrow Bold"/>
                <a:sym typeface="Archivo Narrow Bold"/>
              </a:rPr>
              <a:t>PAGE 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8973"/>
        </a:solidFill>
        <a:effectLst/>
      </p:bgPr>
    </p:bg>
    <p:spTree>
      <p:nvGrpSpPr>
        <p:cNvPr id="1" name=""/>
        <p:cNvGrpSpPr/>
        <p:nvPr/>
      </p:nvGrpSpPr>
      <p:grpSpPr>
        <a:xfrm>
          <a:off x="0" y="0"/>
          <a:ext cx="0" cy="0"/>
          <a:chOff x="0" y="0"/>
          <a:chExt cx="0" cy="0"/>
        </a:xfrm>
      </p:grpSpPr>
      <p:pic>
        <p:nvPicPr>
          <p:cNvPr id="33" name="Imagem 32" descr="Uma imagem contendo Forma&#10;&#10;O conteúdo gerado por IA pode estar incorreto.">
            <a:extLst>
              <a:ext uri="{FF2B5EF4-FFF2-40B4-BE49-F238E27FC236}">
                <a16:creationId xmlns:a16="http://schemas.microsoft.com/office/drawing/2014/main" id="{DDAEA72C-B33A-DC56-C72B-41C89FA20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2"/>
          <p:cNvSpPr txBox="1"/>
          <p:nvPr/>
        </p:nvSpPr>
        <p:spPr>
          <a:xfrm>
            <a:off x="1028700" y="3175453"/>
            <a:ext cx="6568133" cy="1301750"/>
          </a:xfrm>
          <a:prstGeom prst="rect">
            <a:avLst/>
          </a:prstGeom>
        </p:spPr>
        <p:txBody>
          <a:bodyPr lIns="0" tIns="0" rIns="0" bIns="0" rtlCol="0" anchor="t">
            <a:spAutoFit/>
          </a:bodyPr>
          <a:lstStyle/>
          <a:p>
            <a:pPr marL="0" lvl="0" indent="0" algn="l">
              <a:lnSpc>
                <a:spcPts val="8800"/>
              </a:lnSpc>
              <a:spcBef>
                <a:spcPct val="0"/>
              </a:spcBef>
            </a:pPr>
            <a:r>
              <a:rPr lang="en-US" sz="8000" b="1" spc="368">
                <a:solidFill>
                  <a:srgbClr val="F4C52D"/>
                </a:solidFill>
                <a:latin typeface="Arial Bold"/>
                <a:ea typeface="Arial Bold"/>
                <a:cs typeface="Arial Bold"/>
                <a:sym typeface="Arial Bold"/>
              </a:rPr>
              <a:t>Titulo</a:t>
            </a:r>
          </a:p>
        </p:txBody>
      </p:sp>
      <p:sp>
        <p:nvSpPr>
          <p:cNvPr id="4" name="TextBox 4"/>
          <p:cNvSpPr txBox="1"/>
          <p:nvPr/>
        </p:nvSpPr>
        <p:spPr>
          <a:xfrm>
            <a:off x="15975468" y="9214056"/>
            <a:ext cx="1283832" cy="362028"/>
          </a:xfrm>
          <a:prstGeom prst="rect">
            <a:avLst/>
          </a:prstGeom>
        </p:spPr>
        <p:txBody>
          <a:bodyPr lIns="0" tIns="0" rIns="0" bIns="0" rtlCol="0" anchor="t">
            <a:spAutoFit/>
          </a:bodyPr>
          <a:lstStyle/>
          <a:p>
            <a:pPr algn="r">
              <a:lnSpc>
                <a:spcPts val="2629"/>
              </a:lnSpc>
            </a:pPr>
            <a:r>
              <a:rPr lang="en-US" sz="2504" b="1" spc="160">
                <a:solidFill>
                  <a:srgbClr val="FFFFFF"/>
                </a:solidFill>
                <a:latin typeface="Archivo Narrow Bold"/>
                <a:ea typeface="Archivo Narrow Bold"/>
                <a:cs typeface="Archivo Narrow Bold"/>
                <a:sym typeface="Archivo Narrow Bold"/>
              </a:rPr>
              <a:t>PAGE 06</a:t>
            </a:r>
          </a:p>
        </p:txBody>
      </p:sp>
      <p:grpSp>
        <p:nvGrpSpPr>
          <p:cNvPr id="6" name="Group 6"/>
          <p:cNvGrpSpPr/>
          <p:nvPr/>
        </p:nvGrpSpPr>
        <p:grpSpPr>
          <a:xfrm rot="-10800000">
            <a:off x="9525277" y="2524428"/>
            <a:ext cx="6302257" cy="888902"/>
            <a:chOff x="0" y="0"/>
            <a:chExt cx="15442228" cy="2178050"/>
          </a:xfrm>
        </p:grpSpPr>
        <p:sp>
          <p:nvSpPr>
            <p:cNvPr id="7" name="Freeform 7"/>
            <p:cNvSpPr/>
            <p:nvPr/>
          </p:nvSpPr>
          <p:spPr>
            <a:xfrm>
              <a:off x="0" y="0"/>
              <a:ext cx="15442228" cy="2178050"/>
            </a:xfrm>
            <a:custGeom>
              <a:avLst/>
              <a:gdLst/>
              <a:ahLst/>
              <a:cxnLst/>
              <a:rect l="l" t="t" r="r" b="b"/>
              <a:pathLst>
                <a:path w="15442228" h="2178050">
                  <a:moveTo>
                    <a:pt x="15442228" y="0"/>
                  </a:moveTo>
                  <a:lnTo>
                    <a:pt x="15442228" y="2178050"/>
                  </a:lnTo>
                  <a:lnTo>
                    <a:pt x="1088390" y="2178050"/>
                  </a:lnTo>
                  <a:cubicBezTo>
                    <a:pt x="487680" y="2178050"/>
                    <a:pt x="0" y="1690370"/>
                    <a:pt x="0" y="1088390"/>
                  </a:cubicBezTo>
                  <a:cubicBezTo>
                    <a:pt x="0" y="487680"/>
                    <a:pt x="487680" y="0"/>
                    <a:pt x="1088390" y="0"/>
                  </a:cubicBezTo>
                  <a:lnTo>
                    <a:pt x="15442228" y="0"/>
                  </a:lnTo>
                  <a:close/>
                </a:path>
              </a:pathLst>
            </a:custGeom>
            <a:solidFill>
              <a:srgbClr val="F1F1F1"/>
            </a:solidFill>
          </p:spPr>
          <p:txBody>
            <a:bodyPr/>
            <a:lstStyle/>
            <a:p>
              <a:endParaRPr lang="pt-BR"/>
            </a:p>
          </p:txBody>
        </p:sp>
      </p:grpSp>
      <p:grpSp>
        <p:nvGrpSpPr>
          <p:cNvPr id="8" name="Group 8"/>
          <p:cNvGrpSpPr/>
          <p:nvPr/>
        </p:nvGrpSpPr>
        <p:grpSpPr>
          <a:xfrm>
            <a:off x="9144000" y="2524428"/>
            <a:ext cx="894658" cy="888902"/>
            <a:chOff x="0" y="0"/>
            <a:chExt cx="735568" cy="730836"/>
          </a:xfrm>
        </p:grpSpPr>
        <p:sp>
          <p:nvSpPr>
            <p:cNvPr id="9" name="Freeform 9"/>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1203F"/>
            </a:solidFill>
          </p:spPr>
          <p:txBody>
            <a:bodyPr/>
            <a:lstStyle/>
            <a:p>
              <a:endParaRPr lang="pt-BR"/>
            </a:p>
          </p:txBody>
        </p:sp>
        <p:sp>
          <p:nvSpPr>
            <p:cNvPr id="10" name="TextBox 10"/>
            <p:cNvSpPr txBox="1"/>
            <p:nvPr/>
          </p:nvSpPr>
          <p:spPr>
            <a:xfrm>
              <a:off x="68960" y="125666"/>
              <a:ext cx="597649" cy="536654"/>
            </a:xfrm>
            <a:prstGeom prst="rect">
              <a:avLst/>
            </a:prstGeom>
          </p:spPr>
          <p:txBody>
            <a:bodyPr lIns="50800" tIns="50800" rIns="50800" bIns="50800" rtlCol="0" anchor="ctr"/>
            <a:lstStyle/>
            <a:p>
              <a:pPr algn="ctr">
                <a:lnSpc>
                  <a:spcPts val="2799"/>
                </a:lnSpc>
              </a:pPr>
              <a:r>
                <a:rPr lang="en-US" sz="2799" b="1" spc="-55">
                  <a:solidFill>
                    <a:srgbClr val="FFFFFF"/>
                  </a:solidFill>
                  <a:latin typeface="DM Sans Bold"/>
                  <a:ea typeface="DM Sans Bold"/>
                  <a:cs typeface="DM Sans Bold"/>
                  <a:sym typeface="DM Sans Bold"/>
                </a:rPr>
                <a:t>1</a:t>
              </a:r>
            </a:p>
          </p:txBody>
        </p:sp>
      </p:grpSp>
      <p:grpSp>
        <p:nvGrpSpPr>
          <p:cNvPr id="11" name="Group 11"/>
          <p:cNvGrpSpPr/>
          <p:nvPr/>
        </p:nvGrpSpPr>
        <p:grpSpPr>
          <a:xfrm rot="-10800000">
            <a:off x="9525277" y="3933007"/>
            <a:ext cx="6302257" cy="888902"/>
            <a:chOff x="0" y="0"/>
            <a:chExt cx="15442228" cy="2178050"/>
          </a:xfrm>
        </p:grpSpPr>
        <p:sp>
          <p:nvSpPr>
            <p:cNvPr id="12" name="Freeform 12"/>
            <p:cNvSpPr/>
            <p:nvPr/>
          </p:nvSpPr>
          <p:spPr>
            <a:xfrm>
              <a:off x="0" y="0"/>
              <a:ext cx="15442228" cy="2178050"/>
            </a:xfrm>
            <a:custGeom>
              <a:avLst/>
              <a:gdLst/>
              <a:ahLst/>
              <a:cxnLst/>
              <a:rect l="l" t="t" r="r" b="b"/>
              <a:pathLst>
                <a:path w="15442228" h="2178050">
                  <a:moveTo>
                    <a:pt x="15442228" y="0"/>
                  </a:moveTo>
                  <a:lnTo>
                    <a:pt x="15442228" y="2178050"/>
                  </a:lnTo>
                  <a:lnTo>
                    <a:pt x="1088390" y="2178050"/>
                  </a:lnTo>
                  <a:cubicBezTo>
                    <a:pt x="487680" y="2178050"/>
                    <a:pt x="0" y="1690370"/>
                    <a:pt x="0" y="1088390"/>
                  </a:cubicBezTo>
                  <a:cubicBezTo>
                    <a:pt x="0" y="487680"/>
                    <a:pt x="487680" y="0"/>
                    <a:pt x="1088390" y="0"/>
                  </a:cubicBezTo>
                  <a:lnTo>
                    <a:pt x="15442228" y="0"/>
                  </a:lnTo>
                  <a:close/>
                </a:path>
              </a:pathLst>
            </a:custGeom>
            <a:solidFill>
              <a:srgbClr val="F1F1F1"/>
            </a:solidFill>
          </p:spPr>
          <p:txBody>
            <a:bodyPr/>
            <a:lstStyle/>
            <a:p>
              <a:endParaRPr lang="pt-BR"/>
            </a:p>
          </p:txBody>
        </p:sp>
      </p:grpSp>
      <p:grpSp>
        <p:nvGrpSpPr>
          <p:cNvPr id="13" name="Group 13"/>
          <p:cNvGrpSpPr/>
          <p:nvPr/>
        </p:nvGrpSpPr>
        <p:grpSpPr>
          <a:xfrm>
            <a:off x="9144000" y="3933007"/>
            <a:ext cx="894658" cy="888902"/>
            <a:chOff x="0" y="0"/>
            <a:chExt cx="735568" cy="730836"/>
          </a:xfrm>
        </p:grpSpPr>
        <p:sp>
          <p:nvSpPr>
            <p:cNvPr id="14" name="Freeform 14"/>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1203F"/>
            </a:solidFill>
          </p:spPr>
          <p:txBody>
            <a:bodyPr/>
            <a:lstStyle/>
            <a:p>
              <a:endParaRPr lang="pt-BR"/>
            </a:p>
          </p:txBody>
        </p:sp>
        <p:sp>
          <p:nvSpPr>
            <p:cNvPr id="15" name="TextBox 15"/>
            <p:cNvSpPr txBox="1"/>
            <p:nvPr/>
          </p:nvSpPr>
          <p:spPr>
            <a:xfrm>
              <a:off x="68960" y="125666"/>
              <a:ext cx="597649" cy="536654"/>
            </a:xfrm>
            <a:prstGeom prst="rect">
              <a:avLst/>
            </a:prstGeom>
          </p:spPr>
          <p:txBody>
            <a:bodyPr lIns="50800" tIns="50800" rIns="50800" bIns="50800" rtlCol="0" anchor="ctr"/>
            <a:lstStyle/>
            <a:p>
              <a:pPr algn="ctr">
                <a:lnSpc>
                  <a:spcPts val="2799"/>
                </a:lnSpc>
              </a:pPr>
              <a:r>
                <a:rPr lang="en-US" sz="2799" b="1" spc="-55">
                  <a:solidFill>
                    <a:srgbClr val="FFFFFF"/>
                  </a:solidFill>
                  <a:latin typeface="DM Sans Bold"/>
                  <a:ea typeface="DM Sans Bold"/>
                  <a:cs typeface="DM Sans Bold"/>
                  <a:sym typeface="DM Sans Bold"/>
                </a:rPr>
                <a:t>2</a:t>
              </a:r>
            </a:p>
          </p:txBody>
        </p:sp>
      </p:grpSp>
      <p:grpSp>
        <p:nvGrpSpPr>
          <p:cNvPr id="16" name="Group 16"/>
          <p:cNvGrpSpPr/>
          <p:nvPr/>
        </p:nvGrpSpPr>
        <p:grpSpPr>
          <a:xfrm rot="-10800000">
            <a:off x="9525277" y="5345784"/>
            <a:ext cx="6302257" cy="888902"/>
            <a:chOff x="0" y="0"/>
            <a:chExt cx="15442228" cy="2178050"/>
          </a:xfrm>
        </p:grpSpPr>
        <p:sp>
          <p:nvSpPr>
            <p:cNvPr id="17" name="Freeform 17"/>
            <p:cNvSpPr/>
            <p:nvPr/>
          </p:nvSpPr>
          <p:spPr>
            <a:xfrm>
              <a:off x="0" y="0"/>
              <a:ext cx="15442228" cy="2178050"/>
            </a:xfrm>
            <a:custGeom>
              <a:avLst/>
              <a:gdLst/>
              <a:ahLst/>
              <a:cxnLst/>
              <a:rect l="l" t="t" r="r" b="b"/>
              <a:pathLst>
                <a:path w="15442228" h="2178050">
                  <a:moveTo>
                    <a:pt x="15442228" y="0"/>
                  </a:moveTo>
                  <a:lnTo>
                    <a:pt x="15442228" y="2178050"/>
                  </a:lnTo>
                  <a:lnTo>
                    <a:pt x="1088390" y="2178050"/>
                  </a:lnTo>
                  <a:cubicBezTo>
                    <a:pt x="487680" y="2178050"/>
                    <a:pt x="0" y="1690370"/>
                    <a:pt x="0" y="1088390"/>
                  </a:cubicBezTo>
                  <a:cubicBezTo>
                    <a:pt x="0" y="487680"/>
                    <a:pt x="487680" y="0"/>
                    <a:pt x="1088390" y="0"/>
                  </a:cubicBezTo>
                  <a:lnTo>
                    <a:pt x="15442228" y="0"/>
                  </a:lnTo>
                  <a:close/>
                </a:path>
              </a:pathLst>
            </a:custGeom>
            <a:solidFill>
              <a:srgbClr val="F1F1F1"/>
            </a:solidFill>
          </p:spPr>
          <p:txBody>
            <a:bodyPr/>
            <a:lstStyle/>
            <a:p>
              <a:endParaRPr lang="pt-BR"/>
            </a:p>
          </p:txBody>
        </p:sp>
      </p:grpSp>
      <p:grpSp>
        <p:nvGrpSpPr>
          <p:cNvPr id="18" name="Group 18"/>
          <p:cNvGrpSpPr/>
          <p:nvPr/>
        </p:nvGrpSpPr>
        <p:grpSpPr>
          <a:xfrm>
            <a:off x="9144000" y="5345784"/>
            <a:ext cx="894658" cy="888902"/>
            <a:chOff x="0" y="0"/>
            <a:chExt cx="735568" cy="730836"/>
          </a:xfrm>
        </p:grpSpPr>
        <p:sp>
          <p:nvSpPr>
            <p:cNvPr id="19" name="Freeform 19"/>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1203F"/>
            </a:solidFill>
          </p:spPr>
          <p:txBody>
            <a:bodyPr/>
            <a:lstStyle/>
            <a:p>
              <a:endParaRPr lang="pt-BR"/>
            </a:p>
          </p:txBody>
        </p:sp>
        <p:sp>
          <p:nvSpPr>
            <p:cNvPr id="20" name="TextBox 20"/>
            <p:cNvSpPr txBox="1"/>
            <p:nvPr/>
          </p:nvSpPr>
          <p:spPr>
            <a:xfrm>
              <a:off x="68960" y="125666"/>
              <a:ext cx="597649" cy="536654"/>
            </a:xfrm>
            <a:prstGeom prst="rect">
              <a:avLst/>
            </a:prstGeom>
          </p:spPr>
          <p:txBody>
            <a:bodyPr lIns="50800" tIns="50800" rIns="50800" bIns="50800" rtlCol="0" anchor="ctr"/>
            <a:lstStyle/>
            <a:p>
              <a:pPr algn="ctr">
                <a:lnSpc>
                  <a:spcPts val="2799"/>
                </a:lnSpc>
              </a:pPr>
              <a:r>
                <a:rPr lang="en-US" sz="2799" b="1" spc="-55">
                  <a:solidFill>
                    <a:srgbClr val="FFFFFF"/>
                  </a:solidFill>
                  <a:latin typeface="DM Sans Bold"/>
                  <a:ea typeface="DM Sans Bold"/>
                  <a:cs typeface="DM Sans Bold"/>
                  <a:sym typeface="DM Sans Bold"/>
                </a:rPr>
                <a:t>3</a:t>
              </a:r>
            </a:p>
          </p:txBody>
        </p:sp>
      </p:grpSp>
      <p:grpSp>
        <p:nvGrpSpPr>
          <p:cNvPr id="21" name="Group 21"/>
          <p:cNvGrpSpPr/>
          <p:nvPr/>
        </p:nvGrpSpPr>
        <p:grpSpPr>
          <a:xfrm rot="-10800000">
            <a:off x="9525277" y="6758561"/>
            <a:ext cx="6302257" cy="888902"/>
            <a:chOff x="0" y="0"/>
            <a:chExt cx="15442228" cy="2178050"/>
          </a:xfrm>
        </p:grpSpPr>
        <p:sp>
          <p:nvSpPr>
            <p:cNvPr id="22" name="Freeform 22"/>
            <p:cNvSpPr/>
            <p:nvPr/>
          </p:nvSpPr>
          <p:spPr>
            <a:xfrm>
              <a:off x="0" y="0"/>
              <a:ext cx="15442228" cy="2178050"/>
            </a:xfrm>
            <a:custGeom>
              <a:avLst/>
              <a:gdLst/>
              <a:ahLst/>
              <a:cxnLst/>
              <a:rect l="l" t="t" r="r" b="b"/>
              <a:pathLst>
                <a:path w="15442228" h="2178050">
                  <a:moveTo>
                    <a:pt x="15442228" y="0"/>
                  </a:moveTo>
                  <a:lnTo>
                    <a:pt x="15442228" y="2178050"/>
                  </a:lnTo>
                  <a:lnTo>
                    <a:pt x="1088390" y="2178050"/>
                  </a:lnTo>
                  <a:cubicBezTo>
                    <a:pt x="487680" y="2178050"/>
                    <a:pt x="0" y="1690370"/>
                    <a:pt x="0" y="1088390"/>
                  </a:cubicBezTo>
                  <a:cubicBezTo>
                    <a:pt x="0" y="487680"/>
                    <a:pt x="487680" y="0"/>
                    <a:pt x="1088390" y="0"/>
                  </a:cubicBezTo>
                  <a:lnTo>
                    <a:pt x="15442228" y="0"/>
                  </a:lnTo>
                  <a:close/>
                </a:path>
              </a:pathLst>
            </a:custGeom>
            <a:solidFill>
              <a:srgbClr val="F1F1F1"/>
            </a:solidFill>
          </p:spPr>
          <p:txBody>
            <a:bodyPr/>
            <a:lstStyle/>
            <a:p>
              <a:endParaRPr lang="pt-BR"/>
            </a:p>
          </p:txBody>
        </p:sp>
      </p:grpSp>
      <p:grpSp>
        <p:nvGrpSpPr>
          <p:cNvPr id="23" name="Group 23"/>
          <p:cNvGrpSpPr/>
          <p:nvPr/>
        </p:nvGrpSpPr>
        <p:grpSpPr>
          <a:xfrm>
            <a:off x="9144000" y="6758561"/>
            <a:ext cx="894658" cy="888902"/>
            <a:chOff x="0" y="0"/>
            <a:chExt cx="735568" cy="730836"/>
          </a:xfrm>
        </p:grpSpPr>
        <p:sp>
          <p:nvSpPr>
            <p:cNvPr id="24" name="Freeform 24"/>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1203F"/>
            </a:solidFill>
          </p:spPr>
          <p:txBody>
            <a:bodyPr/>
            <a:lstStyle/>
            <a:p>
              <a:endParaRPr lang="pt-BR"/>
            </a:p>
          </p:txBody>
        </p:sp>
        <p:sp>
          <p:nvSpPr>
            <p:cNvPr id="25" name="TextBox 25"/>
            <p:cNvSpPr txBox="1"/>
            <p:nvPr/>
          </p:nvSpPr>
          <p:spPr>
            <a:xfrm>
              <a:off x="68960" y="125666"/>
              <a:ext cx="597649" cy="536654"/>
            </a:xfrm>
            <a:prstGeom prst="rect">
              <a:avLst/>
            </a:prstGeom>
          </p:spPr>
          <p:txBody>
            <a:bodyPr lIns="50800" tIns="50800" rIns="50800" bIns="50800" rtlCol="0" anchor="ctr"/>
            <a:lstStyle/>
            <a:p>
              <a:pPr algn="ctr">
                <a:lnSpc>
                  <a:spcPts val="2799"/>
                </a:lnSpc>
              </a:pPr>
              <a:r>
                <a:rPr lang="en-US" sz="2799" b="1" spc="-55">
                  <a:solidFill>
                    <a:srgbClr val="FFFFFF"/>
                  </a:solidFill>
                  <a:latin typeface="DM Sans Bold"/>
                  <a:ea typeface="DM Sans Bold"/>
                  <a:cs typeface="DM Sans Bold"/>
                  <a:sym typeface="DM Sans Bold"/>
                </a:rPr>
                <a:t>4</a:t>
              </a:r>
            </a:p>
          </p:txBody>
        </p:sp>
      </p:grpSp>
      <p:sp>
        <p:nvSpPr>
          <p:cNvPr id="26" name="TextBox 26"/>
          <p:cNvSpPr txBox="1"/>
          <p:nvPr/>
        </p:nvSpPr>
        <p:spPr>
          <a:xfrm>
            <a:off x="1028700" y="4575536"/>
            <a:ext cx="6880980" cy="1434847"/>
          </a:xfrm>
          <a:prstGeom prst="rect">
            <a:avLst/>
          </a:prstGeom>
        </p:spPr>
        <p:txBody>
          <a:bodyPr lIns="0" tIns="0" rIns="0" bIns="0" rtlCol="0" anchor="t">
            <a:spAutoFit/>
          </a:bodyPr>
          <a:lstStyle/>
          <a:p>
            <a:pPr algn="l">
              <a:lnSpc>
                <a:spcPts val="5711"/>
              </a:lnSpc>
            </a:pPr>
            <a:r>
              <a:rPr lang="en-US" sz="2799" spc="58">
                <a:solidFill>
                  <a:srgbClr val="FFFFFF"/>
                </a:solidFill>
                <a:latin typeface="Arial"/>
                <a:ea typeface="Arial"/>
                <a:cs typeface="Arial"/>
                <a:sym typeface="Arial"/>
              </a:rPr>
              <a:t>Lorem ipsum dolor sit amet, consectetur adipiscing elit, sed do eiusmod tempor.</a:t>
            </a:r>
          </a:p>
        </p:txBody>
      </p:sp>
      <p:sp>
        <p:nvSpPr>
          <p:cNvPr id="27" name="TextBox 27"/>
          <p:cNvSpPr txBox="1"/>
          <p:nvPr/>
        </p:nvSpPr>
        <p:spPr>
          <a:xfrm>
            <a:off x="10437841" y="2656658"/>
            <a:ext cx="4515042" cy="604520"/>
          </a:xfrm>
          <a:prstGeom prst="rect">
            <a:avLst/>
          </a:prstGeom>
        </p:spPr>
        <p:txBody>
          <a:bodyPr lIns="0" tIns="0" rIns="0" bIns="0" rtlCol="0" anchor="t">
            <a:spAutoFit/>
          </a:bodyPr>
          <a:lstStyle/>
          <a:p>
            <a:pPr algn="l">
              <a:lnSpc>
                <a:spcPts val="4480"/>
              </a:lnSpc>
            </a:pPr>
            <a:r>
              <a:rPr lang="en-US" sz="3200">
                <a:solidFill>
                  <a:srgbClr val="000000"/>
                </a:solidFill>
                <a:latin typeface="Arial"/>
                <a:ea typeface="Arial"/>
                <a:cs typeface="Arial"/>
                <a:sym typeface="Arial"/>
              </a:rPr>
              <a:t>Introduction</a:t>
            </a:r>
          </a:p>
        </p:txBody>
      </p:sp>
      <p:sp>
        <p:nvSpPr>
          <p:cNvPr id="28" name="TextBox 28"/>
          <p:cNvSpPr txBox="1"/>
          <p:nvPr/>
        </p:nvSpPr>
        <p:spPr>
          <a:xfrm>
            <a:off x="10418884" y="4060911"/>
            <a:ext cx="4515042" cy="604520"/>
          </a:xfrm>
          <a:prstGeom prst="rect">
            <a:avLst/>
          </a:prstGeom>
        </p:spPr>
        <p:txBody>
          <a:bodyPr lIns="0" tIns="0" rIns="0" bIns="0" rtlCol="0" anchor="t">
            <a:spAutoFit/>
          </a:bodyPr>
          <a:lstStyle/>
          <a:p>
            <a:pPr algn="l">
              <a:lnSpc>
                <a:spcPts val="4480"/>
              </a:lnSpc>
            </a:pPr>
            <a:r>
              <a:rPr lang="en-US" sz="3200">
                <a:solidFill>
                  <a:srgbClr val="000000"/>
                </a:solidFill>
                <a:latin typeface="Arial"/>
                <a:ea typeface="Arial"/>
                <a:cs typeface="Arial"/>
                <a:sym typeface="Arial"/>
              </a:rPr>
              <a:t>Related Wotk</a:t>
            </a:r>
          </a:p>
        </p:txBody>
      </p:sp>
      <p:sp>
        <p:nvSpPr>
          <p:cNvPr id="29" name="TextBox 29"/>
          <p:cNvSpPr txBox="1"/>
          <p:nvPr/>
        </p:nvSpPr>
        <p:spPr>
          <a:xfrm>
            <a:off x="10437841" y="5464163"/>
            <a:ext cx="4515042" cy="604520"/>
          </a:xfrm>
          <a:prstGeom prst="rect">
            <a:avLst/>
          </a:prstGeom>
        </p:spPr>
        <p:txBody>
          <a:bodyPr lIns="0" tIns="0" rIns="0" bIns="0" rtlCol="0" anchor="t">
            <a:spAutoFit/>
          </a:bodyPr>
          <a:lstStyle/>
          <a:p>
            <a:pPr algn="l">
              <a:lnSpc>
                <a:spcPts val="4480"/>
              </a:lnSpc>
            </a:pPr>
            <a:r>
              <a:rPr lang="en-US" sz="3200">
                <a:solidFill>
                  <a:srgbClr val="000000"/>
                </a:solidFill>
                <a:latin typeface="Arial"/>
                <a:ea typeface="Arial"/>
                <a:cs typeface="Arial"/>
                <a:sym typeface="Arial"/>
              </a:rPr>
              <a:t>Methodology</a:t>
            </a:r>
          </a:p>
        </p:txBody>
      </p:sp>
      <p:sp>
        <p:nvSpPr>
          <p:cNvPr id="30" name="TextBox 30"/>
          <p:cNvSpPr txBox="1"/>
          <p:nvPr/>
        </p:nvSpPr>
        <p:spPr>
          <a:xfrm>
            <a:off x="10418884" y="6914327"/>
            <a:ext cx="4515042" cy="604520"/>
          </a:xfrm>
          <a:prstGeom prst="rect">
            <a:avLst/>
          </a:prstGeom>
        </p:spPr>
        <p:txBody>
          <a:bodyPr lIns="0" tIns="0" rIns="0" bIns="0" rtlCol="0" anchor="t">
            <a:spAutoFit/>
          </a:bodyPr>
          <a:lstStyle/>
          <a:p>
            <a:pPr algn="l">
              <a:lnSpc>
                <a:spcPts val="4480"/>
              </a:lnSpc>
            </a:pPr>
            <a:r>
              <a:rPr lang="en-US" sz="3200">
                <a:solidFill>
                  <a:srgbClr val="000000"/>
                </a:solidFill>
                <a:latin typeface="Arial"/>
                <a:ea typeface="Arial"/>
                <a:cs typeface="Arial"/>
                <a:sym typeface="Arial"/>
              </a:rPr>
              <a:t>Results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m 40" descr="Uma imagem contendo Aplicativo&#10;&#10;O conteúdo gerado por IA pode estar incorreto.">
            <a:extLst>
              <a:ext uri="{FF2B5EF4-FFF2-40B4-BE49-F238E27FC236}">
                <a16:creationId xmlns:a16="http://schemas.microsoft.com/office/drawing/2014/main" id="{789DF623-14FF-16E0-CB83-9A14760A2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2"/>
          <p:cNvSpPr txBox="1"/>
          <p:nvPr/>
        </p:nvSpPr>
        <p:spPr>
          <a:xfrm>
            <a:off x="3792036" y="2851339"/>
            <a:ext cx="10703927" cy="4033520"/>
          </a:xfrm>
          <a:prstGeom prst="rect">
            <a:avLst/>
          </a:prstGeom>
        </p:spPr>
        <p:txBody>
          <a:bodyPr lIns="0" tIns="0" rIns="0" bIns="0" rtlCol="0" anchor="t">
            <a:spAutoFit/>
          </a:bodyPr>
          <a:lstStyle/>
          <a:p>
            <a:pPr algn="ctr">
              <a:lnSpc>
                <a:spcPts val="6160"/>
              </a:lnSpc>
            </a:pPr>
            <a:r>
              <a:rPr lang="en-US" sz="5600" b="1" spc="16">
                <a:solidFill>
                  <a:srgbClr val="1E3461"/>
                </a:solidFill>
                <a:latin typeface="Arial Bold"/>
                <a:ea typeface="Arial Bold"/>
                <a:cs typeface="Arial Bold"/>
                <a:sym typeface="Arial Bold"/>
              </a:rPr>
              <a:t>Insira uma frase ou citação.</a:t>
            </a:r>
          </a:p>
          <a:p>
            <a:pPr marL="0" lvl="0" indent="0" algn="ctr">
              <a:lnSpc>
                <a:spcPts val="6160"/>
              </a:lnSpc>
              <a:spcBef>
                <a:spcPct val="0"/>
              </a:spcBef>
            </a:pPr>
            <a:r>
              <a:rPr lang="en-US" sz="5600" b="1" spc="16">
                <a:solidFill>
                  <a:srgbClr val="1E3461"/>
                </a:solidFill>
                <a:latin typeface="Arial Bold"/>
                <a:ea typeface="Arial Bold"/>
                <a:cs typeface="Arial Bold"/>
                <a:sym typeface="Arial Bold"/>
              </a:rPr>
              <a:t>Caso não tenha, você pode excluir esse slide. Caso tenha mais de uma citação, você pode duplicar o slide.</a:t>
            </a:r>
          </a:p>
        </p:txBody>
      </p:sp>
      <p:sp>
        <p:nvSpPr>
          <p:cNvPr id="3" name="Freeform 3"/>
          <p:cNvSpPr/>
          <p:nvPr/>
        </p:nvSpPr>
        <p:spPr>
          <a:xfrm>
            <a:off x="2970516" y="2099011"/>
            <a:ext cx="2745515" cy="2494986"/>
          </a:xfrm>
          <a:custGeom>
            <a:avLst/>
            <a:gdLst/>
            <a:ahLst/>
            <a:cxnLst/>
            <a:rect l="l" t="t" r="r" b="b"/>
            <a:pathLst>
              <a:path w="2745515" h="2494986">
                <a:moveTo>
                  <a:pt x="0" y="0"/>
                </a:moveTo>
                <a:lnTo>
                  <a:pt x="2745514" y="0"/>
                </a:lnTo>
                <a:lnTo>
                  <a:pt x="2745514" y="2494986"/>
                </a:lnTo>
                <a:lnTo>
                  <a:pt x="0" y="24949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4" name="TextBox 4"/>
          <p:cNvSpPr txBox="1"/>
          <p:nvPr/>
        </p:nvSpPr>
        <p:spPr>
          <a:xfrm>
            <a:off x="6821160" y="7037105"/>
            <a:ext cx="4269383" cy="604520"/>
          </a:xfrm>
          <a:prstGeom prst="rect">
            <a:avLst/>
          </a:prstGeom>
        </p:spPr>
        <p:txBody>
          <a:bodyPr lIns="0" tIns="0" rIns="0" bIns="0" rtlCol="0" anchor="t">
            <a:spAutoFit/>
          </a:bodyPr>
          <a:lstStyle/>
          <a:p>
            <a:pPr algn="ctr">
              <a:lnSpc>
                <a:spcPts val="4480"/>
              </a:lnSpc>
              <a:spcBef>
                <a:spcPct val="0"/>
              </a:spcBef>
            </a:pPr>
            <a:r>
              <a:rPr lang="en-US" sz="3200">
                <a:solidFill>
                  <a:srgbClr val="1E3461"/>
                </a:solidFill>
                <a:latin typeface="Arial"/>
                <a:ea typeface="Arial"/>
                <a:cs typeface="Arial"/>
                <a:sym typeface="Arial"/>
              </a:rPr>
              <a:t>Nome do autor da frase</a:t>
            </a:r>
          </a:p>
        </p:txBody>
      </p:sp>
      <p:sp>
        <p:nvSpPr>
          <p:cNvPr id="5" name="TextBox 5"/>
          <p:cNvSpPr txBox="1"/>
          <p:nvPr/>
        </p:nvSpPr>
        <p:spPr>
          <a:xfrm>
            <a:off x="15975468" y="9214056"/>
            <a:ext cx="1283832" cy="362028"/>
          </a:xfrm>
          <a:prstGeom prst="rect">
            <a:avLst/>
          </a:prstGeom>
        </p:spPr>
        <p:txBody>
          <a:bodyPr lIns="0" tIns="0" rIns="0" bIns="0" rtlCol="0" anchor="t">
            <a:spAutoFit/>
          </a:bodyPr>
          <a:lstStyle/>
          <a:p>
            <a:pPr algn="r">
              <a:lnSpc>
                <a:spcPts val="2629"/>
              </a:lnSpc>
            </a:pPr>
            <a:r>
              <a:rPr lang="en-US" sz="2504" b="1" spc="160">
                <a:solidFill>
                  <a:srgbClr val="11203F"/>
                </a:solidFill>
                <a:latin typeface="Archivo Narrow Bold"/>
                <a:ea typeface="Archivo Narrow Bold"/>
                <a:cs typeface="Archivo Narrow Bold"/>
                <a:sym typeface="Archivo Narrow Bold"/>
              </a:rPr>
              <a:t>PAGE 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m 40" descr="Uma imagem contendo Aplicativo&#10;&#10;O conteúdo gerado por IA pode estar incorreto.">
            <a:extLst>
              <a:ext uri="{FF2B5EF4-FFF2-40B4-BE49-F238E27FC236}">
                <a16:creationId xmlns:a16="http://schemas.microsoft.com/office/drawing/2014/main" id="{C0F26D1A-B720-9AFA-9D87-A95706420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pic>
        <p:nvPicPr>
          <p:cNvPr id="2" name="Picture 2"/>
          <p:cNvPicPr>
            <a:picLocks noChangeAspect="1"/>
          </p:cNvPicPr>
          <p:nvPr/>
        </p:nvPicPr>
        <p:blipFill>
          <a:blip r:embed="rId3"/>
          <a:stretch>
            <a:fillRect/>
          </a:stretch>
        </p:blipFill>
        <p:spPr>
          <a:xfrm>
            <a:off x="7060985" y="616520"/>
            <a:ext cx="8327611" cy="8364838"/>
          </a:xfrm>
          <a:prstGeom prst="rect">
            <a:avLst/>
          </a:prstGeom>
        </p:spPr>
      </p:pic>
      <p:sp>
        <p:nvSpPr>
          <p:cNvPr id="3" name="TextBox 3"/>
          <p:cNvSpPr txBox="1"/>
          <p:nvPr/>
        </p:nvSpPr>
        <p:spPr>
          <a:xfrm>
            <a:off x="1028700" y="3532121"/>
            <a:ext cx="5205528" cy="3911774"/>
          </a:xfrm>
          <a:prstGeom prst="rect">
            <a:avLst/>
          </a:prstGeom>
        </p:spPr>
        <p:txBody>
          <a:bodyPr lIns="0" tIns="0" rIns="0" bIns="0" rtlCol="0" anchor="t">
            <a:spAutoFit/>
          </a:bodyPr>
          <a:lstStyle/>
          <a:p>
            <a:pPr algn="l">
              <a:lnSpc>
                <a:spcPts val="3840"/>
              </a:lnSpc>
            </a:pPr>
            <a:r>
              <a:rPr lang="en-US" sz="2743" dirty="0">
                <a:solidFill>
                  <a:srgbClr val="000000"/>
                </a:solidFill>
                <a:latin typeface="Telegraf"/>
                <a:ea typeface="Telegraf"/>
                <a:cs typeface="Telegraf"/>
                <a:sym typeface="Telegraf"/>
              </a:rPr>
              <a:t>Lorem ipsum dolor sit </a:t>
            </a:r>
            <a:r>
              <a:rPr lang="en-US" sz="2743" dirty="0" err="1">
                <a:solidFill>
                  <a:srgbClr val="000000"/>
                </a:solidFill>
                <a:latin typeface="Telegraf"/>
                <a:ea typeface="Telegraf"/>
                <a:cs typeface="Telegraf"/>
                <a:sym typeface="Telegraf"/>
              </a:rPr>
              <a:t>amet</a:t>
            </a:r>
            <a:r>
              <a:rPr lang="en-US" sz="2743" dirty="0">
                <a:solidFill>
                  <a:srgbClr val="000000"/>
                </a:solidFill>
                <a:latin typeface="Telegraf"/>
                <a:ea typeface="Telegraf"/>
                <a:cs typeface="Telegraf"/>
                <a:sym typeface="Telegraf"/>
              </a:rPr>
              <a:t>.</a:t>
            </a:r>
          </a:p>
          <a:p>
            <a:pPr algn="l">
              <a:lnSpc>
                <a:spcPts val="3840"/>
              </a:lnSpc>
            </a:pPr>
            <a:r>
              <a:rPr lang="en-US" sz="2743" dirty="0">
                <a:solidFill>
                  <a:srgbClr val="000000"/>
                </a:solidFill>
                <a:latin typeface="Telegraf"/>
                <a:ea typeface="Telegraf"/>
                <a:cs typeface="Telegraf"/>
                <a:sym typeface="Telegraf"/>
              </a:rPr>
              <a:t>Sit animi </a:t>
            </a:r>
            <a:r>
              <a:rPr lang="en-US" sz="2743" dirty="0" err="1">
                <a:solidFill>
                  <a:srgbClr val="000000"/>
                </a:solidFill>
                <a:latin typeface="Telegraf"/>
                <a:ea typeface="Telegraf"/>
                <a:cs typeface="Telegraf"/>
                <a:sym typeface="Telegraf"/>
              </a:rPr>
              <a:t>possimus</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est</a:t>
            </a:r>
            <a:r>
              <a:rPr lang="en-US" sz="2743" dirty="0">
                <a:solidFill>
                  <a:srgbClr val="000000"/>
                </a:solidFill>
                <a:latin typeface="Telegraf"/>
                <a:ea typeface="Telegraf"/>
                <a:cs typeface="Telegraf"/>
                <a:sym typeface="Telegraf"/>
              </a:rPr>
              <a:t> culpa</a:t>
            </a:r>
          </a:p>
          <a:p>
            <a:pPr algn="l">
              <a:lnSpc>
                <a:spcPts val="3840"/>
              </a:lnSpc>
            </a:pPr>
            <a:r>
              <a:rPr lang="en-US" sz="2743" dirty="0" err="1">
                <a:solidFill>
                  <a:srgbClr val="000000"/>
                </a:solidFill>
                <a:latin typeface="Telegraf"/>
                <a:ea typeface="Telegraf"/>
                <a:cs typeface="Telegraf"/>
                <a:sym typeface="Telegraf"/>
              </a:rPr>
              <a:t>distinctio</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ut</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omnis</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voluptate</a:t>
            </a:r>
            <a:endParaRPr lang="en-US" sz="2743" dirty="0">
              <a:solidFill>
                <a:srgbClr val="000000"/>
              </a:solidFill>
              <a:latin typeface="Telegraf"/>
              <a:ea typeface="Telegraf"/>
              <a:cs typeface="Telegraf"/>
              <a:sym typeface="Telegraf"/>
            </a:endParaRPr>
          </a:p>
          <a:p>
            <a:pPr algn="l">
              <a:lnSpc>
                <a:spcPts val="3840"/>
              </a:lnSpc>
            </a:pPr>
            <a:r>
              <a:rPr lang="en-US" sz="2743" dirty="0">
                <a:solidFill>
                  <a:srgbClr val="000000"/>
                </a:solidFill>
                <a:latin typeface="Telegraf"/>
                <a:ea typeface="Telegraf"/>
                <a:cs typeface="Telegraf"/>
                <a:sym typeface="Telegraf"/>
              </a:rPr>
              <a:t>et </a:t>
            </a:r>
            <a:r>
              <a:rPr lang="en-US" sz="2743" dirty="0" err="1">
                <a:solidFill>
                  <a:srgbClr val="000000"/>
                </a:solidFill>
                <a:latin typeface="Telegraf"/>
                <a:ea typeface="Telegraf"/>
                <a:cs typeface="Telegraf"/>
                <a:sym typeface="Telegraf"/>
              </a:rPr>
              <a:t>fuga</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quidem</a:t>
            </a:r>
            <a:r>
              <a:rPr lang="en-US" sz="2743" dirty="0">
                <a:solidFill>
                  <a:srgbClr val="000000"/>
                </a:solidFill>
                <a:latin typeface="Telegraf"/>
                <a:ea typeface="Telegraf"/>
                <a:cs typeface="Telegraf"/>
                <a:sym typeface="Telegraf"/>
              </a:rPr>
              <a:t>. Nam </a:t>
            </a:r>
            <a:r>
              <a:rPr lang="en-US" sz="2743" dirty="0" err="1">
                <a:solidFill>
                  <a:srgbClr val="000000"/>
                </a:solidFill>
                <a:latin typeface="Telegraf"/>
                <a:ea typeface="Telegraf"/>
                <a:cs typeface="Telegraf"/>
                <a:sym typeface="Telegraf"/>
              </a:rPr>
              <a:t>quod</a:t>
            </a:r>
            <a:endParaRPr lang="en-US" sz="2743" dirty="0">
              <a:solidFill>
                <a:srgbClr val="000000"/>
              </a:solidFill>
              <a:latin typeface="Telegraf"/>
              <a:ea typeface="Telegraf"/>
              <a:cs typeface="Telegraf"/>
              <a:sym typeface="Telegraf"/>
            </a:endParaRPr>
          </a:p>
          <a:p>
            <a:pPr algn="l">
              <a:lnSpc>
                <a:spcPts val="3840"/>
              </a:lnSpc>
            </a:pPr>
            <a:r>
              <a:rPr lang="en-US" sz="2743" dirty="0" err="1">
                <a:solidFill>
                  <a:srgbClr val="000000"/>
                </a:solidFill>
                <a:latin typeface="Telegraf"/>
                <a:ea typeface="Telegraf"/>
                <a:cs typeface="Telegraf"/>
                <a:sym typeface="Telegraf"/>
              </a:rPr>
              <a:t>perspiciatis</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ut</a:t>
            </a:r>
            <a:r>
              <a:rPr lang="en-US" sz="2743" dirty="0">
                <a:solidFill>
                  <a:srgbClr val="000000"/>
                </a:solidFill>
                <a:latin typeface="Telegraf"/>
                <a:ea typeface="Telegraf"/>
                <a:cs typeface="Telegraf"/>
                <a:sym typeface="Telegraf"/>
              </a:rPr>
              <a:t> animi quasi a</a:t>
            </a:r>
          </a:p>
          <a:p>
            <a:pPr algn="l">
              <a:lnSpc>
                <a:spcPts val="3840"/>
              </a:lnSpc>
            </a:pPr>
            <a:r>
              <a:rPr lang="en-US" sz="2743" dirty="0" err="1">
                <a:solidFill>
                  <a:srgbClr val="000000"/>
                </a:solidFill>
                <a:latin typeface="Telegraf"/>
                <a:ea typeface="Telegraf"/>
                <a:cs typeface="Telegraf"/>
                <a:sym typeface="Telegraf"/>
              </a:rPr>
              <a:t>sint</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maiores</a:t>
            </a:r>
            <a:r>
              <a:rPr lang="en-US" sz="2743" dirty="0">
                <a:solidFill>
                  <a:srgbClr val="000000"/>
                </a:solidFill>
                <a:latin typeface="Telegraf"/>
                <a:ea typeface="Telegraf"/>
                <a:cs typeface="Telegraf"/>
                <a:sym typeface="Telegraf"/>
              </a:rPr>
              <a:t> et </a:t>
            </a:r>
            <a:r>
              <a:rPr lang="en-US" sz="2743" dirty="0" err="1">
                <a:solidFill>
                  <a:srgbClr val="000000"/>
                </a:solidFill>
                <a:latin typeface="Telegraf"/>
                <a:ea typeface="Telegraf"/>
                <a:cs typeface="Telegraf"/>
                <a:sym typeface="Telegraf"/>
              </a:rPr>
              <a:t>consequuntur</a:t>
            </a:r>
            <a:endParaRPr lang="en-US" sz="2743" dirty="0">
              <a:solidFill>
                <a:srgbClr val="000000"/>
              </a:solidFill>
              <a:latin typeface="Telegraf"/>
              <a:ea typeface="Telegraf"/>
              <a:cs typeface="Telegraf"/>
              <a:sym typeface="Telegraf"/>
            </a:endParaRPr>
          </a:p>
          <a:p>
            <a:pPr algn="l">
              <a:lnSpc>
                <a:spcPts val="3840"/>
              </a:lnSpc>
            </a:pPr>
            <a:r>
              <a:rPr lang="en-US" sz="2743" dirty="0" err="1">
                <a:solidFill>
                  <a:srgbClr val="000000"/>
                </a:solidFill>
                <a:latin typeface="Telegraf"/>
                <a:ea typeface="Telegraf"/>
                <a:cs typeface="Telegraf"/>
                <a:sym typeface="Telegraf"/>
              </a:rPr>
              <a:t>nesciunt</a:t>
            </a:r>
            <a:r>
              <a:rPr lang="en-US" sz="2743" dirty="0">
                <a:solidFill>
                  <a:srgbClr val="000000"/>
                </a:solidFill>
                <a:latin typeface="Telegraf"/>
                <a:ea typeface="Telegraf"/>
                <a:cs typeface="Telegraf"/>
                <a:sym typeface="Telegraf"/>
              </a:rPr>
              <a:t> sed </a:t>
            </a:r>
            <a:r>
              <a:rPr lang="en-US" sz="2743" dirty="0" err="1">
                <a:solidFill>
                  <a:srgbClr val="000000"/>
                </a:solidFill>
                <a:latin typeface="Telegraf"/>
                <a:ea typeface="Telegraf"/>
                <a:cs typeface="Telegraf"/>
                <a:sym typeface="Telegraf"/>
              </a:rPr>
              <a:t>ipsam</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velit</a:t>
            </a:r>
            <a:r>
              <a:rPr lang="en-US" sz="2743" dirty="0">
                <a:solidFill>
                  <a:srgbClr val="000000"/>
                </a:solidFill>
                <a:latin typeface="Telegraf"/>
                <a:ea typeface="Telegraf"/>
                <a:cs typeface="Telegraf"/>
                <a:sym typeface="Telegraf"/>
              </a:rPr>
              <a:t> et</a:t>
            </a:r>
          </a:p>
          <a:p>
            <a:pPr algn="l">
              <a:lnSpc>
                <a:spcPts val="3840"/>
              </a:lnSpc>
            </a:pPr>
            <a:r>
              <a:rPr lang="en-US" sz="2743" dirty="0" err="1">
                <a:solidFill>
                  <a:srgbClr val="000000"/>
                </a:solidFill>
                <a:latin typeface="Telegraf"/>
                <a:ea typeface="Telegraf"/>
                <a:cs typeface="Telegraf"/>
                <a:sym typeface="Telegraf"/>
              </a:rPr>
              <a:t>dolorem</a:t>
            </a:r>
            <a:r>
              <a:rPr lang="en-US" sz="2743" dirty="0">
                <a:solidFill>
                  <a:srgbClr val="000000"/>
                </a:solidFill>
                <a:latin typeface="Telegraf"/>
                <a:ea typeface="Telegraf"/>
                <a:cs typeface="Telegraf"/>
                <a:sym typeface="Telegraf"/>
              </a:rPr>
              <a:t> </a:t>
            </a:r>
            <a:r>
              <a:rPr lang="en-US" sz="2743" dirty="0" err="1">
                <a:solidFill>
                  <a:srgbClr val="000000"/>
                </a:solidFill>
                <a:latin typeface="Telegraf"/>
                <a:ea typeface="Telegraf"/>
                <a:cs typeface="Telegraf"/>
                <a:sym typeface="Telegraf"/>
              </a:rPr>
              <a:t>incidunt</a:t>
            </a:r>
            <a:r>
              <a:rPr lang="en-US" sz="2743" dirty="0">
                <a:solidFill>
                  <a:srgbClr val="000000"/>
                </a:solidFill>
                <a:latin typeface="Telegraf"/>
                <a:ea typeface="Telegraf"/>
                <a:cs typeface="Telegraf"/>
                <a:sym typeface="Telegraf"/>
              </a:rPr>
              <a:t>. </a:t>
            </a:r>
          </a:p>
        </p:txBody>
      </p:sp>
      <p:sp>
        <p:nvSpPr>
          <p:cNvPr id="4" name="TextBox 4"/>
          <p:cNvSpPr txBox="1"/>
          <p:nvPr/>
        </p:nvSpPr>
        <p:spPr>
          <a:xfrm>
            <a:off x="1028700" y="2068259"/>
            <a:ext cx="5020966" cy="1301750"/>
          </a:xfrm>
          <a:prstGeom prst="rect">
            <a:avLst/>
          </a:prstGeom>
        </p:spPr>
        <p:txBody>
          <a:bodyPr lIns="0" tIns="0" rIns="0" bIns="0" rtlCol="0" anchor="t">
            <a:spAutoFit/>
          </a:bodyPr>
          <a:lstStyle/>
          <a:p>
            <a:pPr marL="0" lvl="0" indent="0" algn="l">
              <a:lnSpc>
                <a:spcPts val="8800"/>
              </a:lnSpc>
              <a:spcBef>
                <a:spcPct val="0"/>
              </a:spcBef>
            </a:pPr>
            <a:r>
              <a:rPr lang="en-US" sz="8000" b="1" spc="368">
                <a:solidFill>
                  <a:srgbClr val="06487E"/>
                </a:solidFill>
                <a:latin typeface="Arial Bold"/>
                <a:ea typeface="Arial Bold"/>
                <a:cs typeface="Arial Bold"/>
                <a:sym typeface="Arial Bold"/>
              </a:rPr>
              <a:t>Titulo</a:t>
            </a:r>
          </a:p>
        </p:txBody>
      </p:sp>
      <p:sp>
        <p:nvSpPr>
          <p:cNvPr id="5" name="TextBox 5"/>
          <p:cNvSpPr txBox="1"/>
          <p:nvPr/>
        </p:nvSpPr>
        <p:spPr>
          <a:xfrm>
            <a:off x="15975468" y="9214056"/>
            <a:ext cx="1283832" cy="362028"/>
          </a:xfrm>
          <a:prstGeom prst="rect">
            <a:avLst/>
          </a:prstGeom>
        </p:spPr>
        <p:txBody>
          <a:bodyPr lIns="0" tIns="0" rIns="0" bIns="0" rtlCol="0" anchor="t">
            <a:spAutoFit/>
          </a:bodyPr>
          <a:lstStyle/>
          <a:p>
            <a:pPr algn="r">
              <a:lnSpc>
                <a:spcPts val="2629"/>
              </a:lnSpc>
            </a:pPr>
            <a:r>
              <a:rPr lang="en-US" sz="2504" b="1" spc="160">
                <a:solidFill>
                  <a:srgbClr val="11203F"/>
                </a:solidFill>
                <a:latin typeface="Archivo Narrow Bold"/>
                <a:ea typeface="Archivo Narrow Bold"/>
                <a:cs typeface="Archivo Narrow Bold"/>
                <a:sym typeface="Archivo Narrow Bold"/>
              </a:rPr>
              <a:t>PAGE 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Agrupar 17">
            <a:extLst>
              <a:ext uri="{FF2B5EF4-FFF2-40B4-BE49-F238E27FC236}">
                <a16:creationId xmlns:a16="http://schemas.microsoft.com/office/drawing/2014/main" id="{4A3C7C49-0A62-156F-DDCA-42E83103E257}"/>
              </a:ext>
            </a:extLst>
          </p:cNvPr>
          <p:cNvGrpSpPr/>
          <p:nvPr/>
        </p:nvGrpSpPr>
        <p:grpSpPr>
          <a:xfrm>
            <a:off x="-398608" y="0"/>
            <a:ext cx="15969037" cy="10287000"/>
            <a:chOff x="-398608" y="0"/>
            <a:chExt cx="15969037" cy="10287000"/>
          </a:xfrm>
        </p:grpSpPr>
        <p:grpSp>
          <p:nvGrpSpPr>
            <p:cNvPr id="2" name="Group 2"/>
            <p:cNvGrpSpPr/>
            <p:nvPr/>
          </p:nvGrpSpPr>
          <p:grpSpPr>
            <a:xfrm>
              <a:off x="-398608" y="0"/>
              <a:ext cx="9789945" cy="10287000"/>
              <a:chOff x="0" y="0"/>
              <a:chExt cx="2578422" cy="2709333"/>
            </a:xfrm>
          </p:grpSpPr>
          <p:sp>
            <p:nvSpPr>
              <p:cNvPr id="3" name="Freeform 3"/>
              <p:cNvSpPr/>
              <p:nvPr/>
            </p:nvSpPr>
            <p:spPr>
              <a:xfrm>
                <a:off x="0" y="0"/>
                <a:ext cx="2578422" cy="2709333"/>
              </a:xfrm>
              <a:custGeom>
                <a:avLst/>
                <a:gdLst/>
                <a:ahLst/>
                <a:cxnLst/>
                <a:rect l="l" t="t" r="r" b="b"/>
                <a:pathLst>
                  <a:path w="2578422" h="2709333">
                    <a:moveTo>
                      <a:pt x="0" y="0"/>
                    </a:moveTo>
                    <a:lnTo>
                      <a:pt x="2578422" y="0"/>
                    </a:lnTo>
                    <a:lnTo>
                      <a:pt x="2578422" y="2709333"/>
                    </a:lnTo>
                    <a:lnTo>
                      <a:pt x="0" y="2709333"/>
                    </a:lnTo>
                    <a:close/>
                  </a:path>
                </a:pathLst>
              </a:custGeom>
              <a:solidFill>
                <a:srgbClr val="2B7EC2"/>
              </a:solidFill>
            </p:spPr>
            <p:txBody>
              <a:bodyPr/>
              <a:lstStyle/>
              <a:p>
                <a:endParaRPr lang="pt-BR"/>
              </a:p>
            </p:txBody>
          </p:sp>
          <p:sp>
            <p:nvSpPr>
              <p:cNvPr id="4" name="TextBox 4"/>
              <p:cNvSpPr txBox="1"/>
              <p:nvPr/>
            </p:nvSpPr>
            <p:spPr>
              <a:xfrm>
                <a:off x="0" y="-95250"/>
                <a:ext cx="2578422" cy="2804583"/>
              </a:xfrm>
              <a:prstGeom prst="rect">
                <a:avLst/>
              </a:prstGeom>
            </p:spPr>
            <p:txBody>
              <a:bodyPr lIns="50800" tIns="50800" rIns="50800" bIns="50800" rtlCol="0" anchor="ctr"/>
              <a:lstStyle/>
              <a:p>
                <a:pPr algn="ctr">
                  <a:lnSpc>
                    <a:spcPts val="3359"/>
                  </a:lnSpc>
                </a:pPr>
                <a:endParaRPr/>
              </a:p>
            </p:txBody>
          </p:sp>
        </p:grpSp>
        <p:sp>
          <p:nvSpPr>
            <p:cNvPr id="5" name="AutoShape 5"/>
            <p:cNvSpPr/>
            <p:nvPr/>
          </p:nvSpPr>
          <p:spPr>
            <a:xfrm flipV="1">
              <a:off x="10077375" y="9423645"/>
              <a:ext cx="5493054" cy="0"/>
            </a:xfrm>
            <a:prstGeom prst="line">
              <a:avLst/>
            </a:prstGeom>
            <a:ln w="28575" cap="flat">
              <a:solidFill>
                <a:srgbClr val="143225"/>
              </a:solidFill>
              <a:prstDash val="solid"/>
              <a:headEnd type="none" w="sm" len="sm"/>
              <a:tailEnd type="none" w="sm" len="sm"/>
            </a:ln>
          </p:spPr>
          <p:txBody>
            <a:bodyPr/>
            <a:lstStyle/>
            <a:p>
              <a:endParaRPr lang="pt-BR"/>
            </a:p>
          </p:txBody>
        </p:sp>
      </p:grpSp>
      <p:sp>
        <p:nvSpPr>
          <p:cNvPr id="6" name="Freeform 6"/>
          <p:cNvSpPr/>
          <p:nvPr/>
        </p:nvSpPr>
        <p:spPr>
          <a:xfrm>
            <a:off x="1602046" y="3337560"/>
            <a:ext cx="535544" cy="535544"/>
          </a:xfrm>
          <a:custGeom>
            <a:avLst/>
            <a:gdLst/>
            <a:ahLst/>
            <a:cxnLst/>
            <a:rect l="l" t="t" r="r" b="b"/>
            <a:pathLst>
              <a:path w="535544" h="535544">
                <a:moveTo>
                  <a:pt x="0" y="0"/>
                </a:moveTo>
                <a:lnTo>
                  <a:pt x="535544" y="0"/>
                </a:lnTo>
                <a:lnTo>
                  <a:pt x="535544" y="535543"/>
                </a:lnTo>
                <a:lnTo>
                  <a:pt x="0" y="5355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7" name="Freeform 7"/>
          <p:cNvSpPr/>
          <p:nvPr/>
        </p:nvSpPr>
        <p:spPr>
          <a:xfrm>
            <a:off x="1602046" y="5153943"/>
            <a:ext cx="535544" cy="535544"/>
          </a:xfrm>
          <a:custGeom>
            <a:avLst/>
            <a:gdLst/>
            <a:ahLst/>
            <a:cxnLst/>
            <a:rect l="l" t="t" r="r" b="b"/>
            <a:pathLst>
              <a:path w="535544" h="535544">
                <a:moveTo>
                  <a:pt x="0" y="0"/>
                </a:moveTo>
                <a:lnTo>
                  <a:pt x="535544" y="0"/>
                </a:lnTo>
                <a:lnTo>
                  <a:pt x="535544" y="535544"/>
                </a:lnTo>
                <a:lnTo>
                  <a:pt x="0" y="5355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a:p>
        </p:txBody>
      </p:sp>
      <p:sp>
        <p:nvSpPr>
          <p:cNvPr id="8" name="Freeform 8"/>
          <p:cNvSpPr/>
          <p:nvPr/>
        </p:nvSpPr>
        <p:spPr>
          <a:xfrm>
            <a:off x="1602046" y="6972386"/>
            <a:ext cx="535544" cy="535544"/>
          </a:xfrm>
          <a:custGeom>
            <a:avLst/>
            <a:gdLst/>
            <a:ahLst/>
            <a:cxnLst/>
            <a:rect l="l" t="t" r="r" b="b"/>
            <a:pathLst>
              <a:path w="535544" h="535544">
                <a:moveTo>
                  <a:pt x="0" y="0"/>
                </a:moveTo>
                <a:lnTo>
                  <a:pt x="535544" y="0"/>
                </a:lnTo>
                <a:lnTo>
                  <a:pt x="535544" y="535544"/>
                </a:lnTo>
                <a:lnTo>
                  <a:pt x="0" y="53554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pt-BR"/>
          </a:p>
        </p:txBody>
      </p:sp>
      <p:sp>
        <p:nvSpPr>
          <p:cNvPr id="9" name="Freeform 9"/>
          <p:cNvSpPr/>
          <p:nvPr/>
        </p:nvSpPr>
        <p:spPr>
          <a:xfrm>
            <a:off x="11038543" y="2572668"/>
            <a:ext cx="5761535" cy="4399718"/>
          </a:xfrm>
          <a:custGeom>
            <a:avLst/>
            <a:gdLst/>
            <a:ahLst/>
            <a:cxnLst/>
            <a:rect l="l" t="t" r="r" b="b"/>
            <a:pathLst>
              <a:path w="5761535" h="4399718">
                <a:moveTo>
                  <a:pt x="0" y="0"/>
                </a:moveTo>
                <a:lnTo>
                  <a:pt x="5761535" y="0"/>
                </a:lnTo>
                <a:lnTo>
                  <a:pt x="5761535" y="4399718"/>
                </a:lnTo>
                <a:lnTo>
                  <a:pt x="0" y="43997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BR"/>
          </a:p>
        </p:txBody>
      </p:sp>
      <p:sp>
        <p:nvSpPr>
          <p:cNvPr id="10" name="TextBox 10"/>
          <p:cNvSpPr txBox="1"/>
          <p:nvPr/>
        </p:nvSpPr>
        <p:spPr>
          <a:xfrm>
            <a:off x="2393216" y="3270885"/>
            <a:ext cx="3695596" cy="602219"/>
          </a:xfrm>
          <a:prstGeom prst="rect">
            <a:avLst/>
          </a:prstGeom>
        </p:spPr>
        <p:txBody>
          <a:bodyPr lIns="0" tIns="0" rIns="0" bIns="0" rtlCol="0" anchor="t">
            <a:spAutoFit/>
          </a:bodyPr>
          <a:lstStyle/>
          <a:p>
            <a:pPr marL="0" lvl="0" indent="0" algn="l">
              <a:lnSpc>
                <a:spcPts val="4949"/>
              </a:lnSpc>
              <a:spcBef>
                <a:spcPct val="0"/>
              </a:spcBef>
            </a:pPr>
            <a:r>
              <a:rPr lang="en-US" sz="3535" b="1">
                <a:solidFill>
                  <a:srgbClr val="F1F1F1"/>
                </a:solidFill>
                <a:latin typeface="Quicksand Bold"/>
                <a:ea typeface="Quicksand Bold"/>
                <a:cs typeface="Quicksand Bold"/>
                <a:sym typeface="Quicksand Bold"/>
              </a:rPr>
              <a:t>ADDRESS</a:t>
            </a:r>
          </a:p>
        </p:txBody>
      </p:sp>
      <p:sp>
        <p:nvSpPr>
          <p:cNvPr id="11" name="TextBox 11"/>
          <p:cNvSpPr txBox="1"/>
          <p:nvPr/>
        </p:nvSpPr>
        <p:spPr>
          <a:xfrm>
            <a:off x="2393216" y="5087268"/>
            <a:ext cx="4923194" cy="602219"/>
          </a:xfrm>
          <a:prstGeom prst="rect">
            <a:avLst/>
          </a:prstGeom>
        </p:spPr>
        <p:txBody>
          <a:bodyPr lIns="0" tIns="0" rIns="0" bIns="0" rtlCol="0" anchor="t">
            <a:spAutoFit/>
          </a:bodyPr>
          <a:lstStyle/>
          <a:p>
            <a:pPr marL="0" lvl="0" indent="0" algn="l">
              <a:lnSpc>
                <a:spcPts val="4949"/>
              </a:lnSpc>
              <a:spcBef>
                <a:spcPct val="0"/>
              </a:spcBef>
            </a:pPr>
            <a:r>
              <a:rPr lang="en-US" sz="3535" b="1" u="none" strike="noStrike">
                <a:solidFill>
                  <a:srgbClr val="F1F1F1"/>
                </a:solidFill>
                <a:latin typeface="Quicksand Bold"/>
                <a:ea typeface="Quicksand Bold"/>
                <a:cs typeface="Quicksand Bold"/>
                <a:sym typeface="Quicksand Bold"/>
              </a:rPr>
              <a:t>PHONE NUMBER</a:t>
            </a:r>
          </a:p>
        </p:txBody>
      </p:sp>
      <p:sp>
        <p:nvSpPr>
          <p:cNvPr id="12" name="TextBox 12"/>
          <p:cNvSpPr txBox="1"/>
          <p:nvPr/>
        </p:nvSpPr>
        <p:spPr>
          <a:xfrm>
            <a:off x="2383691" y="6905711"/>
            <a:ext cx="5293274" cy="602219"/>
          </a:xfrm>
          <a:prstGeom prst="rect">
            <a:avLst/>
          </a:prstGeom>
        </p:spPr>
        <p:txBody>
          <a:bodyPr lIns="0" tIns="0" rIns="0" bIns="0" rtlCol="0" anchor="t">
            <a:spAutoFit/>
          </a:bodyPr>
          <a:lstStyle/>
          <a:p>
            <a:pPr marL="0" lvl="0" indent="0" algn="l">
              <a:lnSpc>
                <a:spcPts val="4949"/>
              </a:lnSpc>
              <a:spcBef>
                <a:spcPct val="0"/>
              </a:spcBef>
            </a:pPr>
            <a:r>
              <a:rPr lang="en-US" sz="3535" b="1" u="none" strike="noStrike">
                <a:solidFill>
                  <a:srgbClr val="F1F1F1"/>
                </a:solidFill>
                <a:latin typeface="Quicksand Bold"/>
                <a:ea typeface="Quicksand Bold"/>
                <a:cs typeface="Quicksand Bold"/>
                <a:sym typeface="Quicksand Bold"/>
              </a:rPr>
              <a:t>EMAIL</a:t>
            </a:r>
          </a:p>
        </p:txBody>
      </p:sp>
      <p:sp>
        <p:nvSpPr>
          <p:cNvPr id="13" name="TextBox 13"/>
          <p:cNvSpPr txBox="1"/>
          <p:nvPr/>
        </p:nvSpPr>
        <p:spPr>
          <a:xfrm>
            <a:off x="1602046" y="3994869"/>
            <a:ext cx="8152915" cy="635199"/>
          </a:xfrm>
          <a:prstGeom prst="rect">
            <a:avLst/>
          </a:prstGeom>
        </p:spPr>
        <p:txBody>
          <a:bodyPr lIns="0" tIns="0" rIns="0" bIns="0" rtlCol="0" anchor="t">
            <a:spAutoFit/>
          </a:bodyPr>
          <a:lstStyle/>
          <a:p>
            <a:pPr marL="0" lvl="0" indent="0" algn="l">
              <a:lnSpc>
                <a:spcPts val="5252"/>
              </a:lnSpc>
              <a:spcBef>
                <a:spcPct val="0"/>
              </a:spcBef>
            </a:pPr>
            <a:r>
              <a:rPr lang="en-US" sz="3751">
                <a:solidFill>
                  <a:srgbClr val="F1F1F1"/>
                </a:solidFill>
                <a:latin typeface="Quicksand"/>
                <a:ea typeface="Quicksand"/>
                <a:cs typeface="Quicksand"/>
                <a:sym typeface="Quicksand"/>
              </a:rPr>
              <a:t>123 Anywhere Street, Any City</a:t>
            </a:r>
          </a:p>
        </p:txBody>
      </p:sp>
      <p:sp>
        <p:nvSpPr>
          <p:cNvPr id="14" name="TextBox 14"/>
          <p:cNvSpPr txBox="1"/>
          <p:nvPr/>
        </p:nvSpPr>
        <p:spPr>
          <a:xfrm>
            <a:off x="1602046" y="5813312"/>
            <a:ext cx="6223381" cy="635199"/>
          </a:xfrm>
          <a:prstGeom prst="rect">
            <a:avLst/>
          </a:prstGeom>
        </p:spPr>
        <p:txBody>
          <a:bodyPr lIns="0" tIns="0" rIns="0" bIns="0" rtlCol="0" anchor="t">
            <a:spAutoFit/>
          </a:bodyPr>
          <a:lstStyle/>
          <a:p>
            <a:pPr marL="0" lvl="0" indent="0" algn="l">
              <a:lnSpc>
                <a:spcPts val="5252"/>
              </a:lnSpc>
              <a:spcBef>
                <a:spcPct val="0"/>
              </a:spcBef>
            </a:pPr>
            <a:r>
              <a:rPr lang="en-US" sz="3751">
                <a:solidFill>
                  <a:srgbClr val="F1F1F1"/>
                </a:solidFill>
                <a:latin typeface="Quicksand"/>
                <a:ea typeface="Quicksand"/>
                <a:cs typeface="Quicksand"/>
                <a:sym typeface="Quicksand"/>
              </a:rPr>
              <a:t>+123-456-7890 (Chidi Eze)</a:t>
            </a:r>
          </a:p>
        </p:txBody>
      </p:sp>
      <p:sp>
        <p:nvSpPr>
          <p:cNvPr id="15" name="TextBox 15"/>
          <p:cNvSpPr txBox="1"/>
          <p:nvPr/>
        </p:nvSpPr>
        <p:spPr>
          <a:xfrm>
            <a:off x="1602046" y="7631755"/>
            <a:ext cx="6009745" cy="635199"/>
          </a:xfrm>
          <a:prstGeom prst="rect">
            <a:avLst/>
          </a:prstGeom>
        </p:spPr>
        <p:txBody>
          <a:bodyPr lIns="0" tIns="0" rIns="0" bIns="0" rtlCol="0" anchor="t">
            <a:spAutoFit/>
          </a:bodyPr>
          <a:lstStyle/>
          <a:p>
            <a:pPr marL="0" lvl="0" indent="0" algn="l">
              <a:lnSpc>
                <a:spcPts val="5252"/>
              </a:lnSpc>
              <a:spcBef>
                <a:spcPct val="0"/>
              </a:spcBef>
            </a:pPr>
            <a:r>
              <a:rPr lang="en-US" sz="3751">
                <a:solidFill>
                  <a:srgbClr val="F1F1F1"/>
                </a:solidFill>
                <a:latin typeface="Quicksand"/>
                <a:ea typeface="Quicksand"/>
                <a:cs typeface="Quicksand"/>
                <a:sym typeface="Quicksand"/>
              </a:rPr>
              <a:t>hello@reallygreatsite.com</a:t>
            </a:r>
          </a:p>
        </p:txBody>
      </p:sp>
      <p:sp>
        <p:nvSpPr>
          <p:cNvPr id="16" name="TextBox 16"/>
          <p:cNvSpPr txBox="1"/>
          <p:nvPr/>
        </p:nvSpPr>
        <p:spPr>
          <a:xfrm>
            <a:off x="1602046" y="1283376"/>
            <a:ext cx="6829320" cy="1301750"/>
          </a:xfrm>
          <a:prstGeom prst="rect">
            <a:avLst/>
          </a:prstGeom>
        </p:spPr>
        <p:txBody>
          <a:bodyPr lIns="0" tIns="0" rIns="0" bIns="0" rtlCol="0" anchor="t">
            <a:spAutoFit/>
          </a:bodyPr>
          <a:lstStyle/>
          <a:p>
            <a:pPr marL="0" lvl="0" indent="0" algn="l">
              <a:lnSpc>
                <a:spcPts val="8800"/>
              </a:lnSpc>
              <a:spcBef>
                <a:spcPct val="0"/>
              </a:spcBef>
            </a:pPr>
            <a:r>
              <a:rPr lang="en-US" sz="8000" b="1" spc="368">
                <a:solidFill>
                  <a:srgbClr val="FFFFFF"/>
                </a:solidFill>
                <a:latin typeface="Arial Bold"/>
                <a:ea typeface="Arial Bold"/>
                <a:cs typeface="Arial Bold"/>
                <a:sym typeface="Arial Bold"/>
              </a:rPr>
              <a:t>Contato</a:t>
            </a:r>
          </a:p>
        </p:txBody>
      </p:sp>
      <p:sp>
        <p:nvSpPr>
          <p:cNvPr id="17" name="TextBox 17"/>
          <p:cNvSpPr txBox="1"/>
          <p:nvPr/>
        </p:nvSpPr>
        <p:spPr>
          <a:xfrm>
            <a:off x="15975468" y="9214056"/>
            <a:ext cx="1283832" cy="362028"/>
          </a:xfrm>
          <a:prstGeom prst="rect">
            <a:avLst/>
          </a:prstGeom>
        </p:spPr>
        <p:txBody>
          <a:bodyPr lIns="0" tIns="0" rIns="0" bIns="0" rtlCol="0" anchor="t">
            <a:spAutoFit/>
          </a:bodyPr>
          <a:lstStyle/>
          <a:p>
            <a:pPr algn="r">
              <a:lnSpc>
                <a:spcPts val="2629"/>
              </a:lnSpc>
            </a:pPr>
            <a:r>
              <a:rPr lang="en-US" sz="2504" b="1" spc="160">
                <a:solidFill>
                  <a:srgbClr val="11203F"/>
                </a:solidFill>
                <a:latin typeface="Archivo Narrow Bold"/>
                <a:ea typeface="Archivo Narrow Bold"/>
                <a:cs typeface="Archivo Narrow Bold"/>
                <a:sym typeface="Archivo Narrow Bold"/>
              </a:rPr>
              <a:t>PAGE 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544</Words>
  <Application>Microsoft Office PowerPoint</Application>
  <PresentationFormat>Personalizar</PresentationFormat>
  <Paragraphs>56</Paragraphs>
  <Slides>11</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11</vt:i4>
      </vt:variant>
    </vt:vector>
  </HeadingPairs>
  <TitlesOfParts>
    <vt:vector size="20" baseType="lpstr">
      <vt:lpstr>Quicksand Bold</vt:lpstr>
      <vt:lpstr>Telegraf</vt:lpstr>
      <vt:lpstr>DM Sans Bold</vt:lpstr>
      <vt:lpstr>Arial</vt:lpstr>
      <vt:lpstr>Archivo Narrow Bold</vt:lpstr>
      <vt:lpstr>Calibri</vt:lpstr>
      <vt:lpstr>Quicksand</vt:lpstr>
      <vt:lpstr>Arial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SBC-EB 25</dc:title>
  <cp:lastModifiedBy>João Ricardo Serique Bernardo</cp:lastModifiedBy>
  <cp:revision>2</cp:revision>
  <dcterms:created xsi:type="dcterms:W3CDTF">2006-08-16T00:00:00Z</dcterms:created>
  <dcterms:modified xsi:type="dcterms:W3CDTF">2025-03-10T06:22:35Z</dcterms:modified>
  <dc:identifier>DAGhTUVSbeY</dc:identifier>
</cp:coreProperties>
</file>